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5" r:id="rId4"/>
    <p:sldId id="258" r:id="rId5"/>
    <p:sldId id="261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0BF3842-F56A-4717-A9E4-3B09924D7838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85E635-5FC5-44AA-B749-E512DFDCAE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071546"/>
            <a:ext cx="6329160" cy="142876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5400" dirty="0" err="1" smtClean="0"/>
              <a:t>Egypti</a:t>
            </a:r>
            <a:r>
              <a:rPr lang="en-US" sz="5400" dirty="0" smtClean="0"/>
              <a:t> pyramids</a:t>
            </a:r>
            <a:endParaRPr lang="ru-RU" sz="5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29552" cy="1857388"/>
          </a:xfrm>
        </p:spPr>
        <p:txBody>
          <a:bodyPr>
            <a:noAutofit/>
          </a:bodyPr>
          <a:lstStyle/>
          <a:p>
            <a:r>
              <a:t>Archaeologists charged extra 80 Egyptian pyramids. Not all of them reached to our </a:t>
            </a:r>
            <a:r>
              <a:rPr/>
              <a:t>days</a:t>
            </a:r>
            <a:r>
              <a:rPr smtClean="0"/>
              <a:t>.</a:t>
            </a:r>
            <a:r>
              <a:t> Famous three large </a:t>
            </a:r>
            <a:r>
              <a:rPr/>
              <a:t>pyramids </a:t>
            </a:r>
            <a:r>
              <a:rPr smtClean="0"/>
              <a:t>:</a:t>
            </a:r>
            <a:r>
              <a:t> Cheops, Chephren and Mikerin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85720" y="6143620"/>
            <a:ext cx="7500990" cy="714380"/>
          </a:xfrm>
        </p:spPr>
        <p:txBody>
          <a:bodyPr>
            <a:normAutofit fontScale="92500" lnSpcReduction="20000"/>
          </a:bodyPr>
          <a:lstStyle/>
          <a:p>
            <a:r>
              <a:rPr lang="ru-RU" sz="1900" dirty="0" smtClean="0">
                <a:solidFill>
                  <a:schemeClr val="bg1"/>
                </a:solidFill>
              </a:rPr>
              <a:t>Археологи </a:t>
            </a:r>
            <a:r>
              <a:rPr lang="ru-RU" sz="1900" dirty="0" err="1" smtClean="0">
                <a:solidFill>
                  <a:schemeClr val="bg1"/>
                </a:solidFill>
              </a:rPr>
              <a:t>нарахували</a:t>
            </a:r>
            <a:r>
              <a:rPr lang="ru-RU" sz="1900" dirty="0" smtClean="0">
                <a:solidFill>
                  <a:schemeClr val="bg1"/>
                </a:solidFill>
              </a:rPr>
              <a:t> 80 </a:t>
            </a:r>
            <a:r>
              <a:rPr lang="ru-RU" sz="1900" dirty="0" err="1" smtClean="0">
                <a:solidFill>
                  <a:schemeClr val="bg1"/>
                </a:solidFill>
              </a:rPr>
              <a:t>єгипетських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пірамід</a:t>
            </a:r>
            <a:r>
              <a:rPr lang="ru-RU" sz="1900" dirty="0" smtClean="0">
                <a:solidFill>
                  <a:schemeClr val="bg1"/>
                </a:solidFill>
              </a:rPr>
              <a:t>. Не </a:t>
            </a:r>
            <a:r>
              <a:rPr lang="ru-RU" sz="1900" dirty="0" err="1" smtClean="0">
                <a:solidFill>
                  <a:schemeClr val="bg1"/>
                </a:solidFill>
              </a:rPr>
              <a:t>всі</a:t>
            </a:r>
            <a:r>
              <a:rPr lang="ru-RU" sz="1900" dirty="0" smtClean="0">
                <a:solidFill>
                  <a:schemeClr val="bg1"/>
                </a:solidFill>
              </a:rPr>
              <a:t> вони </a:t>
            </a:r>
            <a:r>
              <a:rPr lang="ru-RU" sz="1900" dirty="0" err="1" smtClean="0">
                <a:solidFill>
                  <a:schemeClr val="bg1"/>
                </a:solidFill>
              </a:rPr>
              <a:t>дійшли</a:t>
            </a:r>
            <a:r>
              <a:rPr lang="ru-RU" sz="1900" dirty="0" smtClean="0">
                <a:solidFill>
                  <a:schemeClr val="bg1"/>
                </a:solidFill>
              </a:rPr>
              <a:t> до наших </a:t>
            </a:r>
            <a:r>
              <a:rPr lang="ru-RU" sz="1900" dirty="0" err="1" smtClean="0">
                <a:solidFill>
                  <a:schemeClr val="bg1"/>
                </a:solidFill>
              </a:rPr>
              <a:t>д</a:t>
            </a:r>
            <a:r>
              <a:rPr lang="uk-UA" sz="1900" dirty="0" err="1" smtClean="0">
                <a:solidFill>
                  <a:schemeClr val="bg1"/>
                </a:solidFill>
              </a:rPr>
              <a:t>нів</a:t>
            </a:r>
            <a:r>
              <a:rPr lang="uk-UA" sz="1900" dirty="0" smtClean="0">
                <a:solidFill>
                  <a:schemeClr val="bg1"/>
                </a:solidFill>
              </a:rPr>
              <a:t>.</a:t>
            </a:r>
            <a:endParaRPr lang="ru-RU" sz="1900" dirty="0" smtClean="0">
              <a:solidFill>
                <a:schemeClr val="bg1"/>
              </a:solidFill>
            </a:endParaRPr>
          </a:p>
          <a:p>
            <a:r>
              <a:rPr lang="uk-UA" sz="1900" dirty="0" smtClean="0">
                <a:solidFill>
                  <a:schemeClr val="bg1"/>
                </a:solidFill>
              </a:rPr>
              <a:t>Самі знамениті три великі піраміди : </a:t>
            </a:r>
            <a:r>
              <a:rPr lang="uk-UA" sz="1900" dirty="0" err="1" smtClean="0">
                <a:solidFill>
                  <a:schemeClr val="bg1"/>
                </a:solidFill>
              </a:rPr>
              <a:t>Хеопса</a:t>
            </a:r>
            <a:r>
              <a:rPr lang="uk-UA" sz="1900" dirty="0" smtClean="0">
                <a:solidFill>
                  <a:schemeClr val="bg1"/>
                </a:solidFill>
              </a:rPr>
              <a:t> , </a:t>
            </a:r>
            <a:r>
              <a:rPr lang="uk-UA" sz="1900" dirty="0" err="1" smtClean="0">
                <a:solidFill>
                  <a:schemeClr val="bg1"/>
                </a:solidFill>
              </a:rPr>
              <a:t>Хефрена</a:t>
            </a:r>
            <a:r>
              <a:rPr lang="uk-UA" sz="1900" dirty="0" smtClean="0">
                <a:solidFill>
                  <a:schemeClr val="bg1"/>
                </a:solidFill>
              </a:rPr>
              <a:t> і </a:t>
            </a:r>
            <a:r>
              <a:rPr lang="uk-UA" sz="1900" dirty="0" err="1" smtClean="0">
                <a:solidFill>
                  <a:schemeClr val="bg1"/>
                </a:solidFill>
              </a:rPr>
              <a:t>Мекеріна</a:t>
            </a:r>
            <a:r>
              <a:rPr lang="uk-UA" sz="1900" dirty="0" smtClean="0">
                <a:solidFill>
                  <a:schemeClr val="bg1"/>
                </a:solidFill>
              </a:rPr>
              <a:t> </a:t>
            </a:r>
            <a:endParaRPr lang="ru-RU" sz="19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4" descr="39315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2000240"/>
            <a:ext cx="7000924" cy="3786213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543824" cy="1459232"/>
          </a:xfrm>
        </p:spPr>
        <p:txBody>
          <a:bodyPr>
            <a:normAutofit fontScale="90000"/>
          </a:bodyPr>
          <a:lstStyle/>
          <a:p>
            <a:r>
              <a:t>Most of them, the pyramid of Cheops.Built in 28 century to BC. It’s height of 137 meters. The area of the pyramid more than 50 thousand square meters.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034" y="5786454"/>
            <a:ext cx="7072362" cy="1071546"/>
          </a:xfrm>
        </p:spPr>
        <p:txBody>
          <a:bodyPr>
            <a:normAutofit/>
          </a:bodyPr>
          <a:lstStyle/>
          <a:p>
            <a:r>
              <a:rPr lang="uk-UA" sz="1600" dirty="0" smtClean="0">
                <a:solidFill>
                  <a:schemeClr val="bg1"/>
                </a:solidFill>
              </a:rPr>
              <a:t>Найбільша з них, піраміда </a:t>
            </a:r>
            <a:r>
              <a:rPr lang="uk-UA" sz="1600" dirty="0" err="1" smtClean="0">
                <a:solidFill>
                  <a:schemeClr val="bg1"/>
                </a:solidFill>
              </a:rPr>
              <a:t>Хеопса</a:t>
            </a:r>
            <a:r>
              <a:rPr lang="uk-UA" sz="1600" dirty="0" smtClean="0">
                <a:solidFill>
                  <a:schemeClr val="bg1"/>
                </a:solidFill>
              </a:rPr>
              <a:t>.  Збудована в 28 столітті до нашої ери. Її висота 137 метрів. Площа піраміди більше 50 тисяч квадратних метрів.</a:t>
            </a:r>
            <a:endParaRPr lang="ru-RU" sz="16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Содержимое 4" descr="5574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71538" y="1869611"/>
            <a:ext cx="6286544" cy="3654881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32" y="214290"/>
            <a:ext cx="3357586" cy="4500594"/>
          </a:xfrm>
        </p:spPr>
        <p:txBody>
          <a:bodyPr>
            <a:noAutofit/>
          </a:bodyPr>
          <a:lstStyle/>
          <a:p>
            <a:r>
              <a:rPr lang="en-US" sz="2600" dirty="0" smtClean="0"/>
              <a:t>An ancient pyramid is  a pyramid of pharaoh </a:t>
            </a:r>
            <a:r>
              <a:rPr lang="en-US" sz="2600" dirty="0" err="1" smtClean="0"/>
              <a:t>Dzhosera</a:t>
            </a:r>
            <a:r>
              <a:rPr lang="en-US" sz="2600" dirty="0" smtClean="0"/>
              <a:t> - built near five thousand years back. It's height 60 meters. Builder of the first pyramid </a:t>
            </a:r>
            <a:r>
              <a:rPr lang="en-US" sz="2600" dirty="0" err="1" smtClean="0"/>
              <a:t>Imkhotep</a:t>
            </a:r>
            <a:endParaRPr lang="ru-RU" sz="26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500694" y="5143512"/>
            <a:ext cx="3429000" cy="1500198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smtClean="0">
                <a:solidFill>
                  <a:schemeClr val="bg1"/>
                </a:solidFill>
              </a:rPr>
              <a:t>Сама древня</a:t>
            </a:r>
            <a:r>
              <a:rPr lang="uk-UA" sz="1800" dirty="0" smtClean="0">
                <a:solidFill>
                  <a:schemeClr val="bg1"/>
                </a:solidFill>
              </a:rPr>
              <a:t> піраміда</a:t>
            </a:r>
            <a:r>
              <a:rPr lang="ru-RU" sz="1800" dirty="0" smtClean="0">
                <a:solidFill>
                  <a:schemeClr val="bg1"/>
                </a:solidFill>
              </a:rPr>
              <a:t> - </a:t>
            </a:r>
            <a:r>
              <a:rPr lang="uk-UA" sz="1800" dirty="0" smtClean="0">
                <a:solidFill>
                  <a:schemeClr val="bg1"/>
                </a:solidFill>
              </a:rPr>
              <a:t> це </a:t>
            </a:r>
            <a:r>
              <a:rPr lang="ru-RU" sz="1800" dirty="0" err="1" smtClean="0">
                <a:solidFill>
                  <a:schemeClr val="bg1"/>
                </a:solidFill>
              </a:rPr>
              <a:t>піраміда</a:t>
            </a:r>
            <a:r>
              <a:rPr lang="ru-RU" sz="1800" dirty="0" smtClean="0"/>
              <a:t> </a:t>
            </a:r>
            <a:r>
              <a:rPr lang="ru-RU" sz="1800" dirty="0" smtClean="0">
                <a:solidFill>
                  <a:schemeClr val="bg1"/>
                </a:solidFill>
              </a:rPr>
              <a:t>фараона </a:t>
            </a:r>
            <a:r>
              <a:rPr lang="ru-RU" sz="1800" dirty="0" err="1" smtClean="0">
                <a:solidFill>
                  <a:schemeClr val="bg1"/>
                </a:solidFill>
              </a:rPr>
              <a:t>Джосера</a:t>
            </a:r>
            <a:r>
              <a:rPr lang="ru-RU" sz="1800" dirty="0" smtClean="0">
                <a:solidFill>
                  <a:schemeClr val="bg1"/>
                </a:solidFill>
              </a:rPr>
              <a:t> - </a:t>
            </a:r>
            <a:r>
              <a:rPr lang="ru-RU" sz="1800" dirty="0" err="1" smtClean="0">
                <a:solidFill>
                  <a:schemeClr val="bg1"/>
                </a:solidFill>
              </a:rPr>
              <a:t>споруджена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біля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п'яти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тися</a:t>
            </a:r>
            <a:r>
              <a:rPr lang="uk-UA" sz="1800" dirty="0" smtClean="0">
                <a:solidFill>
                  <a:schemeClr val="bg1"/>
                </a:solidFill>
              </a:rPr>
              <a:t>ч </a:t>
            </a:r>
            <a:r>
              <a:rPr lang="ru-RU" sz="1800" dirty="0" err="1" smtClean="0">
                <a:solidFill>
                  <a:schemeClr val="bg1"/>
                </a:solidFill>
              </a:rPr>
              <a:t>років</a:t>
            </a:r>
            <a:r>
              <a:rPr lang="ru-RU" sz="1800" dirty="0" smtClean="0">
                <a:solidFill>
                  <a:schemeClr val="bg1"/>
                </a:solidFill>
              </a:rPr>
              <a:t> тому</a:t>
            </a:r>
            <a:r>
              <a:rPr lang="uk-UA" sz="1800" dirty="0" smtClean="0">
                <a:solidFill>
                  <a:schemeClr val="bg1"/>
                </a:solidFill>
              </a:rPr>
              <a:t>.</a:t>
            </a:r>
            <a:r>
              <a:rPr lang="ru-RU" sz="1800" dirty="0" smtClean="0"/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Її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висота</a:t>
            </a:r>
            <a:r>
              <a:rPr lang="ru-RU" sz="1800" dirty="0" smtClean="0">
                <a:solidFill>
                  <a:schemeClr val="bg1"/>
                </a:solidFill>
              </a:rPr>
              <a:t> 60 </a:t>
            </a:r>
            <a:r>
              <a:rPr lang="ru-RU" sz="1800" dirty="0" err="1" smtClean="0">
                <a:solidFill>
                  <a:schemeClr val="bg1"/>
                </a:solidFill>
              </a:rPr>
              <a:t>метрів</a:t>
            </a:r>
            <a:r>
              <a:rPr lang="ru-RU" sz="1800" dirty="0" smtClean="0">
                <a:solidFill>
                  <a:schemeClr val="bg1"/>
                </a:solidFill>
              </a:rPr>
              <a:t>. </a:t>
            </a:r>
            <a:r>
              <a:rPr lang="ru-RU" sz="1800" dirty="0" err="1" smtClean="0">
                <a:solidFill>
                  <a:schemeClr val="bg1"/>
                </a:solidFill>
              </a:rPr>
              <a:t>Будівельник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першої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піраміди</a:t>
            </a:r>
            <a:r>
              <a:rPr lang="ru-RU" sz="1800" dirty="0" smtClean="0">
                <a:solidFill>
                  <a:schemeClr val="bg1"/>
                </a:solidFill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</a:rPr>
              <a:t>Імхотеп</a:t>
            </a:r>
            <a:endParaRPr lang="ru-RU" sz="1800" dirty="0" smtClean="0">
              <a:solidFill>
                <a:schemeClr val="bg1"/>
              </a:solidFill>
            </a:endParaRPr>
          </a:p>
          <a:p>
            <a:endParaRPr lang="ru-RU" sz="18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 descr="attach.jpe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7210" r="17210"/>
          <a:stretch>
            <a:fillRect/>
          </a:stretch>
        </p:blipFill>
        <p:spPr>
          <a:xfrm>
            <a:off x="214282" y="285728"/>
            <a:ext cx="5072098" cy="5643602"/>
          </a:xfr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7242048" cy="1857388"/>
          </a:xfrm>
        </p:spPr>
        <p:txBody>
          <a:bodyPr>
            <a:noAutofit/>
          </a:bodyPr>
          <a:lstStyle/>
          <a:p>
            <a:r>
              <a:rPr lang="en-US" sz="2400" dirty="0" smtClean="0"/>
              <a:t>Pyramids served pharaohs, in accordance with their religion, by a stair, on which they mounted on sky. Therefore ancient pyramids were a step, had a form of stair, and only in more late time of wall became smooth.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5715016"/>
            <a:ext cx="7400948" cy="1142984"/>
          </a:xfrm>
        </p:spPr>
        <p:txBody>
          <a:bodyPr>
            <a:normAutofit fontScale="25000" lnSpcReduction="20000"/>
          </a:bodyPr>
          <a:lstStyle/>
          <a:p>
            <a:r>
              <a:rPr lang="en-US" dirty="0" smtClean="0"/>
              <a:t> </a:t>
            </a:r>
            <a:endParaRPr lang="ru-RU" dirty="0" smtClean="0"/>
          </a:p>
          <a:p>
            <a:r>
              <a:rPr lang="ru-RU" sz="6400" dirty="0" err="1" smtClean="0">
                <a:solidFill>
                  <a:schemeClr val="bg1"/>
                </a:solidFill>
              </a:rPr>
              <a:t>Піраміди</a:t>
            </a:r>
            <a:r>
              <a:rPr lang="ru-RU" sz="6400" dirty="0" smtClean="0">
                <a:solidFill>
                  <a:schemeClr val="bg1"/>
                </a:solidFill>
              </a:rPr>
              <a:t> служили фараонам, </a:t>
            </a:r>
            <a:r>
              <a:rPr lang="ru-RU" sz="6400" dirty="0" err="1" smtClean="0">
                <a:solidFill>
                  <a:schemeClr val="bg1"/>
                </a:solidFill>
              </a:rPr>
              <a:t>відповідно</a:t>
            </a:r>
            <a:r>
              <a:rPr lang="ru-RU" sz="6400" dirty="0" smtClean="0">
                <a:solidFill>
                  <a:schemeClr val="bg1"/>
                </a:solidFill>
              </a:rPr>
              <a:t> до </a:t>
            </a:r>
            <a:r>
              <a:rPr lang="ru-RU" sz="6400" dirty="0" err="1" smtClean="0">
                <a:solidFill>
                  <a:schemeClr val="bg1"/>
                </a:solidFill>
              </a:rPr>
              <a:t>їх</a:t>
            </a:r>
            <a:r>
              <a:rPr lang="ru-RU" sz="6400" dirty="0" smtClean="0">
                <a:solidFill>
                  <a:schemeClr val="bg1"/>
                </a:solidFill>
              </a:rPr>
              <a:t> </a:t>
            </a:r>
            <a:r>
              <a:rPr lang="ru-RU" sz="6400" dirty="0" err="1" smtClean="0">
                <a:solidFill>
                  <a:schemeClr val="bg1"/>
                </a:solidFill>
              </a:rPr>
              <a:t>релігії</a:t>
            </a:r>
            <a:r>
              <a:rPr lang="ru-RU" sz="6400" dirty="0" smtClean="0">
                <a:solidFill>
                  <a:schemeClr val="bg1"/>
                </a:solidFill>
              </a:rPr>
              <a:t>, сходами, по </a:t>
            </a:r>
            <a:r>
              <a:rPr lang="ru-RU" sz="6400" dirty="0" err="1" smtClean="0">
                <a:solidFill>
                  <a:schemeClr val="bg1"/>
                </a:solidFill>
              </a:rPr>
              <a:t>якій</a:t>
            </a:r>
            <a:r>
              <a:rPr lang="ru-RU" sz="6400" dirty="0" smtClean="0">
                <a:solidFill>
                  <a:schemeClr val="bg1"/>
                </a:solidFill>
              </a:rPr>
              <a:t> вони сходили на небо.</a:t>
            </a:r>
          </a:p>
          <a:p>
            <a:r>
              <a:rPr lang="ru-RU" sz="6400" dirty="0" smtClean="0">
                <a:solidFill>
                  <a:schemeClr val="bg1"/>
                </a:solidFill>
              </a:rPr>
              <a:t>Тому </a:t>
            </a:r>
            <a:r>
              <a:rPr lang="ru-RU" sz="6400" dirty="0" err="1" smtClean="0">
                <a:solidFill>
                  <a:schemeClr val="bg1"/>
                </a:solidFill>
              </a:rPr>
              <a:t>самі</a:t>
            </a:r>
            <a:r>
              <a:rPr lang="ru-RU" sz="6400" dirty="0" smtClean="0">
                <a:solidFill>
                  <a:schemeClr val="bg1"/>
                </a:solidFill>
              </a:rPr>
              <a:t> </a:t>
            </a:r>
            <a:r>
              <a:rPr lang="ru-RU" sz="6400" dirty="0" err="1" smtClean="0">
                <a:solidFill>
                  <a:schemeClr val="bg1"/>
                </a:solidFill>
              </a:rPr>
              <a:t>древні</a:t>
            </a:r>
            <a:r>
              <a:rPr lang="ru-RU" sz="6400" dirty="0" smtClean="0">
                <a:solidFill>
                  <a:schemeClr val="bg1"/>
                </a:solidFill>
              </a:rPr>
              <a:t> </a:t>
            </a:r>
            <a:r>
              <a:rPr lang="ru-RU" sz="6400" dirty="0" err="1" smtClean="0">
                <a:solidFill>
                  <a:schemeClr val="bg1"/>
                </a:solidFill>
              </a:rPr>
              <a:t>піраміди</a:t>
            </a:r>
            <a:r>
              <a:rPr lang="ru-RU" sz="6400" dirty="0" smtClean="0">
                <a:solidFill>
                  <a:schemeClr val="bg1"/>
                </a:solidFill>
              </a:rPr>
              <a:t> </a:t>
            </a:r>
            <a:r>
              <a:rPr lang="ru-RU" sz="6400" dirty="0" err="1" smtClean="0">
                <a:solidFill>
                  <a:schemeClr val="bg1"/>
                </a:solidFill>
              </a:rPr>
              <a:t>були</a:t>
            </a:r>
            <a:r>
              <a:rPr lang="ru-RU" sz="6400" dirty="0" smtClean="0">
                <a:solidFill>
                  <a:schemeClr val="bg1"/>
                </a:solidFill>
              </a:rPr>
              <a:t> </a:t>
            </a:r>
            <a:r>
              <a:rPr lang="ru-RU" sz="6400" dirty="0" err="1" smtClean="0">
                <a:solidFill>
                  <a:schemeClr val="bg1"/>
                </a:solidFill>
              </a:rPr>
              <a:t>східчастими</a:t>
            </a:r>
            <a:r>
              <a:rPr lang="ru-RU" sz="6400" dirty="0" smtClean="0">
                <a:solidFill>
                  <a:schemeClr val="bg1"/>
                </a:solidFill>
              </a:rPr>
              <a:t>, </a:t>
            </a:r>
            <a:r>
              <a:rPr lang="ru-RU" sz="6400" dirty="0" err="1" smtClean="0">
                <a:solidFill>
                  <a:schemeClr val="bg1"/>
                </a:solidFill>
              </a:rPr>
              <a:t>мали</a:t>
            </a:r>
            <a:endParaRPr lang="ru-RU" sz="6400" dirty="0" smtClean="0">
              <a:solidFill>
                <a:schemeClr val="bg1"/>
              </a:solidFill>
            </a:endParaRPr>
          </a:p>
          <a:p>
            <a:r>
              <a:rPr lang="ru-RU" sz="6400" dirty="0" smtClean="0">
                <a:solidFill>
                  <a:schemeClr val="bg1"/>
                </a:solidFill>
              </a:rPr>
              <a:t>форму </a:t>
            </a:r>
            <a:r>
              <a:rPr lang="ru-RU" sz="6400" dirty="0" err="1" smtClean="0">
                <a:solidFill>
                  <a:schemeClr val="bg1"/>
                </a:solidFill>
              </a:rPr>
              <a:t>сходів</a:t>
            </a:r>
            <a:r>
              <a:rPr lang="ru-RU" sz="6400" dirty="0" smtClean="0">
                <a:solidFill>
                  <a:schemeClr val="bg1"/>
                </a:solidFill>
              </a:rPr>
              <a:t>, </a:t>
            </a:r>
            <a:r>
              <a:rPr lang="ru-RU" sz="6400" dirty="0" err="1" smtClean="0">
                <a:solidFill>
                  <a:schemeClr val="bg1"/>
                </a:solidFill>
              </a:rPr>
              <a:t>і</a:t>
            </a:r>
            <a:r>
              <a:rPr lang="ru-RU" sz="6400" dirty="0" smtClean="0">
                <a:solidFill>
                  <a:schemeClr val="bg1"/>
                </a:solidFill>
              </a:rPr>
              <a:t> </a:t>
            </a:r>
            <a:r>
              <a:rPr lang="ru-RU" sz="6400" dirty="0" err="1" smtClean="0">
                <a:solidFill>
                  <a:schemeClr val="bg1"/>
                </a:solidFill>
              </a:rPr>
              <a:t>тільки</a:t>
            </a:r>
            <a:r>
              <a:rPr lang="ru-RU" sz="6400" dirty="0" smtClean="0">
                <a:solidFill>
                  <a:schemeClr val="bg1"/>
                </a:solidFill>
              </a:rPr>
              <a:t> в </a:t>
            </a:r>
            <a:r>
              <a:rPr lang="ru-RU" sz="6400" dirty="0" err="1" smtClean="0">
                <a:solidFill>
                  <a:schemeClr val="bg1"/>
                </a:solidFill>
              </a:rPr>
              <a:t>більш</a:t>
            </a:r>
            <a:r>
              <a:rPr lang="ru-RU" sz="6400" dirty="0" smtClean="0">
                <a:solidFill>
                  <a:schemeClr val="bg1"/>
                </a:solidFill>
              </a:rPr>
              <a:t> </a:t>
            </a:r>
            <a:r>
              <a:rPr lang="ru-RU" sz="6400" dirty="0" err="1" smtClean="0">
                <a:solidFill>
                  <a:schemeClr val="bg1"/>
                </a:solidFill>
              </a:rPr>
              <a:t>пізній</a:t>
            </a:r>
            <a:r>
              <a:rPr lang="ru-RU" sz="6400" dirty="0" smtClean="0">
                <a:solidFill>
                  <a:schemeClr val="bg1"/>
                </a:solidFill>
              </a:rPr>
              <a:t> час </a:t>
            </a:r>
            <a:r>
              <a:rPr lang="ru-RU" sz="6400" dirty="0" err="1" smtClean="0">
                <a:solidFill>
                  <a:schemeClr val="bg1"/>
                </a:solidFill>
              </a:rPr>
              <a:t>стіни</a:t>
            </a:r>
            <a:r>
              <a:rPr lang="ru-RU" sz="6400" dirty="0" smtClean="0">
                <a:solidFill>
                  <a:schemeClr val="bg1"/>
                </a:solidFill>
              </a:rPr>
              <a:t> стали </a:t>
            </a:r>
            <a:r>
              <a:rPr lang="ru-RU" sz="6400" dirty="0" err="1" smtClean="0">
                <a:solidFill>
                  <a:schemeClr val="bg1"/>
                </a:solidFill>
              </a:rPr>
              <a:t>гладкі</a:t>
            </a:r>
            <a:r>
              <a:rPr lang="ru-RU" sz="6400" dirty="0" smtClean="0">
                <a:solidFill>
                  <a:schemeClr val="bg1"/>
                </a:solidFill>
              </a:rPr>
              <a:t>.</a:t>
            </a:r>
          </a:p>
          <a:p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7" name="Содержимое 6" descr="1205751712_djoser1.jpg.jpe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28596" y="2571744"/>
            <a:ext cx="3300184" cy="3146439"/>
          </a:xfrm>
        </p:spPr>
      </p:pic>
      <p:pic>
        <p:nvPicPr>
          <p:cNvPr id="8" name="Содержимое 7" descr="piramida-heopsa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357686" y="2714620"/>
            <a:ext cx="3423876" cy="2714644"/>
          </a:xfrm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3357570"/>
          </a:xfrm>
        </p:spPr>
        <p:txBody>
          <a:bodyPr>
            <a:noAutofit/>
          </a:bodyPr>
          <a:lstStyle/>
          <a:p>
            <a:r>
              <a:rPr lang="en-US" sz="2400" dirty="0" smtClean="0"/>
              <a:t>Pyramid is made up of two million three hundred thousand cubic blocks. Every block weighs 2,5 tons, and the heaviest -15 tons. weight of pyramid is about 5,7 million tons.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57818" y="4937760"/>
            <a:ext cx="3429000" cy="1920240"/>
          </a:xfrm>
        </p:spPr>
        <p:txBody>
          <a:bodyPr/>
          <a:lstStyle/>
          <a:p>
            <a:r>
              <a:rPr lang="uk-UA" sz="1600" dirty="0" smtClean="0">
                <a:solidFill>
                  <a:schemeClr val="bg1"/>
                </a:solidFill>
              </a:rPr>
              <a:t>Піраміда складається з двох мільйонів трьохсот тисяч кубічних блоків. Кожний блок важить 2,5 тонни, а найважчий -15 тонн.</a:t>
            </a:r>
            <a:endParaRPr lang="ru-RU" sz="1600" dirty="0" smtClean="0">
              <a:solidFill>
                <a:schemeClr val="bg1"/>
              </a:solidFill>
            </a:endParaRPr>
          </a:p>
          <a:p>
            <a:r>
              <a:rPr lang="uk-UA" sz="1600" dirty="0" smtClean="0">
                <a:solidFill>
                  <a:schemeClr val="bg1"/>
                </a:solidFill>
              </a:rPr>
              <a:t>вага піраміди близько 5,7 мільйона тонн.</a:t>
            </a:r>
            <a:endParaRPr lang="ru-RU" sz="16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7" name="Рисунок 6" descr="1305807665_ico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6855" r="6855"/>
          <a:stretch>
            <a:fillRect/>
          </a:stretch>
        </p:blipFill>
        <p:spPr>
          <a:xfrm>
            <a:off x="0" y="500042"/>
            <a:ext cx="5000629" cy="5929330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100 thousand persons worked above building of pyramid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6000768"/>
            <a:ext cx="5897880" cy="602512"/>
          </a:xfrm>
        </p:spPr>
        <p:txBody>
          <a:bodyPr>
            <a:normAutofit/>
          </a:bodyPr>
          <a:lstStyle/>
          <a:p>
            <a:r>
              <a:rPr lang="uk-UA" sz="1800" dirty="0" smtClean="0">
                <a:solidFill>
                  <a:schemeClr val="bg1"/>
                </a:solidFill>
              </a:rPr>
              <a:t>Над спорудженням піраміди працювало 100 тисяч чоловік </a:t>
            </a:r>
            <a:endParaRPr lang="ru-RU" sz="1800" dirty="0">
              <a:solidFill>
                <a:schemeClr val="bg1"/>
              </a:solidFill>
            </a:endParaRPr>
          </a:p>
        </p:txBody>
      </p:sp>
      <p:pic>
        <p:nvPicPr>
          <p:cNvPr id="5" name="Содержимое 4" descr="images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1571612"/>
            <a:ext cx="6000792" cy="424775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800" dirty="0" smtClean="0"/>
              <a:t>Підготувала </a:t>
            </a:r>
            <a:r>
              <a:rPr lang="uk-UA" sz="4800" dirty="0" err="1" smtClean="0"/>
              <a:t>подворна</a:t>
            </a:r>
            <a:r>
              <a:rPr lang="uk-UA" sz="4800" dirty="0" smtClean="0"/>
              <a:t> Г.А.</a:t>
            </a:r>
            <a:endParaRPr lang="ru-RU" sz="4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234</TotalTime>
  <Words>296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Egypti pyramids</vt:lpstr>
      <vt:lpstr>Archaeologists charged extra 80 Egyptian pyramids. Not all of them reached to our days. Famous three large pyramids : Cheops, Chephren and Mikerin</vt:lpstr>
      <vt:lpstr>Most of them, the pyramid of Cheops.Built in 28 century to BC. It’s height of 137 meters. The area of the pyramid more than 50 thousand square meters.</vt:lpstr>
      <vt:lpstr>An ancient pyramid is  a pyramid of pharaoh Dzhosera - built near five thousand years back. It's height 60 meters. Builder of the first pyramid Imkhotep</vt:lpstr>
      <vt:lpstr>Pyramids served pharaohs, in accordance with their religion, by a stair, on which they mounted on sky. Therefore ancient pyramids were a step, had a form of stair, and only in more late time of wall became smooth.</vt:lpstr>
      <vt:lpstr>Pyramid is made up of two million three hundred thousand cubic blocks. Every block weighs 2,5 tons, and the heaviest -15 tons. weight of pyramid is about 5,7 million tons.</vt:lpstr>
      <vt:lpstr>100 thousand persons worked above building of pyramid</vt:lpstr>
      <vt:lpstr>Підготувала подворна Г.А.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Egypti pyramids</dc:title>
  <dc:creator>Пользователь</dc:creator>
  <cp:lastModifiedBy>Пользователь</cp:lastModifiedBy>
  <cp:revision>25</cp:revision>
  <dcterms:created xsi:type="dcterms:W3CDTF">2012-01-30T13:44:49Z</dcterms:created>
  <dcterms:modified xsi:type="dcterms:W3CDTF">2012-01-30T19:36:45Z</dcterms:modified>
</cp:coreProperties>
</file>