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2D08-4533-4DD8-AB1C-4ECBD9780FE8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FEB0-1F4B-4D40-8044-350EB2ACEA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2D08-4533-4DD8-AB1C-4ECBD9780FE8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FEB0-1F4B-4D40-8044-350EB2ACEA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2D08-4533-4DD8-AB1C-4ECBD9780FE8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FEB0-1F4B-4D40-8044-350EB2ACEA0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2D08-4533-4DD8-AB1C-4ECBD9780FE8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FEB0-1F4B-4D40-8044-350EB2ACEA0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2D08-4533-4DD8-AB1C-4ECBD9780FE8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FEB0-1F4B-4D40-8044-350EB2ACEA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2D08-4533-4DD8-AB1C-4ECBD9780FE8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FEB0-1F4B-4D40-8044-350EB2ACEA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2D08-4533-4DD8-AB1C-4ECBD9780FE8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FEB0-1F4B-4D40-8044-350EB2ACEA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2D08-4533-4DD8-AB1C-4ECBD9780FE8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FEB0-1F4B-4D40-8044-350EB2ACEA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2D08-4533-4DD8-AB1C-4ECBD9780FE8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FEB0-1F4B-4D40-8044-350EB2ACEA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2D08-4533-4DD8-AB1C-4ECBD9780FE8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FEB0-1F4B-4D40-8044-350EB2ACEA0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2D08-4533-4DD8-AB1C-4ECBD9780FE8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FEB0-1F4B-4D40-8044-350EB2ACEA0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47C2D08-4533-4DD8-AB1C-4ECBD9780FE8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1E7FEB0-1F4B-4D40-8044-350EB2ACEA0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484784"/>
            <a:ext cx="6912767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 У Б </a:t>
            </a:r>
            <a:endParaRPr lang="ru-RU" sz="1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1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700808"/>
            <a:ext cx="662473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Тетраедр</a:t>
            </a:r>
            <a:endParaRPr lang="ru-RU" sz="115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95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675467"/>
            <a:ext cx="8028880" cy="1833653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Чотиригранник</a:t>
            </a:r>
            <a:r>
              <a:rPr lang="ru-RU" b="1" dirty="0"/>
              <a:t>, </a:t>
            </a:r>
            <a:r>
              <a:rPr lang="ru-RU" b="1" dirty="0" err="1"/>
              <a:t>тетраедр</a:t>
            </a:r>
            <a:r>
              <a:rPr lang="ru-RU" b="1" dirty="0"/>
              <a:t>, </a:t>
            </a:r>
            <a:r>
              <a:rPr lang="ru-RU" b="1" dirty="0" err="1"/>
              <a:t>трикутна</a:t>
            </a:r>
            <a:r>
              <a:rPr lang="ru-RU" b="1" dirty="0"/>
              <a:t> </a:t>
            </a:r>
            <a:r>
              <a:rPr lang="ru-RU" b="1" dirty="0" err="1"/>
              <a:t>піраміда</a:t>
            </a:r>
            <a:r>
              <a:rPr lang="ru-RU" b="1" dirty="0"/>
              <a:t> — </a:t>
            </a:r>
            <a:r>
              <a:rPr lang="ru-RU" dirty="0" err="1"/>
              <a:t>багатогранник</a:t>
            </a:r>
            <a:r>
              <a:rPr lang="ru-RU" dirty="0"/>
              <a:t> 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чотирма</a:t>
            </a:r>
            <a:r>
              <a:rPr lang="ru-RU" dirty="0"/>
              <a:t> вершинами, і з </a:t>
            </a:r>
            <a:r>
              <a:rPr lang="ru-RU" dirty="0" err="1"/>
              <a:t>чотирма</a:t>
            </a:r>
            <a:r>
              <a:rPr lang="ru-RU" dirty="0"/>
              <a:t> </a:t>
            </a:r>
            <a:r>
              <a:rPr lang="ru-RU" dirty="0" err="1"/>
              <a:t>трикутними</a:t>
            </a:r>
            <a:r>
              <a:rPr lang="ru-RU" dirty="0"/>
              <a:t> гранями, в </a:t>
            </a:r>
            <a:r>
              <a:rPr lang="ru-RU" dirty="0" err="1"/>
              <a:t>кожній</a:t>
            </a:r>
            <a:r>
              <a:rPr lang="ru-RU" dirty="0"/>
              <a:t> з вершин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сходяться</a:t>
            </a:r>
            <a:r>
              <a:rPr lang="ru-RU" dirty="0"/>
              <a:t> по 3 </a:t>
            </a:r>
            <a:r>
              <a:rPr lang="ru-RU" dirty="0" err="1"/>
              <a:t>грані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9218" name="Picture 2" descr="https://upload.wikimedia.org/wikipedia/commons/7/70/Tetrahedr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6497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Тема: &quot;Многогранники&quot; - Докумен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5"/>
          <a:stretch/>
        </p:blipFill>
        <p:spPr bwMode="auto">
          <a:xfrm>
            <a:off x="5580112" y="3874330"/>
            <a:ext cx="2592288" cy="298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0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Молодежны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44"/>
          <a:stretch/>
        </p:blipFill>
        <p:spPr bwMode="auto">
          <a:xfrm>
            <a:off x="222908" y="2636912"/>
            <a:ext cx="5111577" cy="266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ortal.krasno.ru - Просмотр темы - Русская вещ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1" r="14855"/>
          <a:stretch/>
        </p:blipFill>
        <p:spPr bwMode="auto">
          <a:xfrm>
            <a:off x="5652119" y="2276872"/>
            <a:ext cx="2892649" cy="35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Многогранники в архитектуре Блог &quot;Твоей столицы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"/>
          <a:stretch/>
        </p:blipFill>
        <p:spPr bwMode="auto">
          <a:xfrm>
            <a:off x="107504" y="2657804"/>
            <a:ext cx="4542422" cy="257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Последние публикации на сайте &quot; Страница 617 &quot; Скачать бесплатно софт, фильмы, игры, windows, программы на телефон, смотреть он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41" y="2420888"/>
            <a:ext cx="4364858" cy="3273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6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Старейший музей мира - Лувр Go2France - поехали во Франц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68503"/>
            <a:ext cx="6579096" cy="49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34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Большой Московский Государственный цирк Белова Мария - &quot;Воздушная гимнастка на оригинальном аппарате br&quot;Тетраэдр&quot;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0" y="1556792"/>
            <a:ext cx="3882787" cy="488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Профессиональный туристический форум на портале Турдо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4904"/>
          <a:stretch/>
        </p:blipFill>
        <p:spPr bwMode="auto">
          <a:xfrm>
            <a:off x="4355975" y="2132856"/>
            <a:ext cx="463418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2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9140" y="2279716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гексаедр</a:t>
            </a:r>
            <a:r>
              <a:rPr lang="ru-RU" dirty="0"/>
              <a:t> — 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правильний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багатогранник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кожна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грань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квадратом.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Окремий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випадок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паралелепіпеда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призми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7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2660300" cy="296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3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=a^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426115"/>
            <a:ext cx="1008112" cy="31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=6a^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41053"/>
            <a:ext cx="1008112" cy="27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=a \sqrt{3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12" y="4198006"/>
            <a:ext cx="1025880" cy="29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Объемные фигуры куб - Всё о фигуре здес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23211"/>
            <a:ext cx="4562475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6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852936"/>
            <a:ext cx="8496944" cy="2802624"/>
          </a:xfrm>
        </p:spPr>
        <p:txBody>
          <a:bodyPr>
            <a:noAutofit/>
          </a:bodyPr>
          <a:lstStyle/>
          <a:p>
            <a:r>
              <a:rPr lang="ru-RU" sz="2800" i="1" dirty="0"/>
              <a:t>У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/>
              <a:t>різних</a:t>
            </a:r>
            <a:r>
              <a:rPr lang="ru-RU" sz="2800" i="1" dirty="0"/>
              <a:t> </a:t>
            </a:r>
            <a:r>
              <a:rPr lang="ru-RU" sz="2800" i="1" dirty="0" err="1"/>
              <a:t>дисциплінах</a:t>
            </a:r>
            <a:r>
              <a:rPr lang="ru-RU" sz="2800" i="1" dirty="0"/>
              <a:t> </a:t>
            </a:r>
            <a:r>
              <a:rPr lang="ru-RU" sz="2800" i="1" dirty="0" err="1"/>
              <a:t>використовуються</a:t>
            </a:r>
            <a:r>
              <a:rPr lang="ru-RU" sz="2800" i="1" dirty="0"/>
              <a:t> </a:t>
            </a:r>
            <a:r>
              <a:rPr lang="ru-RU" sz="2800" i="1" dirty="0" err="1"/>
              <a:t>значення</a:t>
            </a:r>
            <a:r>
              <a:rPr lang="ru-RU" sz="2800" i="1" dirty="0"/>
              <a:t> </a:t>
            </a:r>
            <a:r>
              <a:rPr lang="ru-RU" sz="2800" i="1" dirty="0" err="1"/>
              <a:t>терміну</a:t>
            </a:r>
            <a:r>
              <a:rPr lang="ru-RU" sz="2800" i="1" dirty="0"/>
              <a:t>, </a:t>
            </a:r>
            <a:r>
              <a:rPr lang="ru-RU" sz="2800" i="1" dirty="0" err="1"/>
              <a:t>що</a:t>
            </a:r>
            <a:r>
              <a:rPr lang="ru-RU" sz="2800" i="1" dirty="0"/>
              <a:t> </a:t>
            </a:r>
            <a:r>
              <a:rPr lang="ru-RU" sz="2800" i="1" dirty="0" err="1"/>
              <a:t>мають</a:t>
            </a:r>
            <a:r>
              <a:rPr lang="ru-RU" sz="2800" i="1" dirty="0"/>
              <a:t> </a:t>
            </a:r>
            <a:r>
              <a:rPr lang="ru-RU" sz="2800" i="1" dirty="0" err="1"/>
              <a:t>відношення</a:t>
            </a:r>
            <a:r>
              <a:rPr lang="ru-RU" sz="2800" i="1" dirty="0"/>
              <a:t> до тих </a:t>
            </a:r>
            <a:r>
              <a:rPr lang="ru-RU" sz="2800" i="1" dirty="0" err="1"/>
              <a:t>або</a:t>
            </a:r>
            <a:r>
              <a:rPr lang="ru-RU" sz="2800" i="1" dirty="0"/>
              <a:t> </a:t>
            </a:r>
            <a:r>
              <a:rPr lang="ru-RU" sz="2800" i="1" dirty="0" err="1"/>
              <a:t>інших</a:t>
            </a:r>
            <a:r>
              <a:rPr lang="ru-RU" sz="2800" i="1" dirty="0"/>
              <a:t> </a:t>
            </a:r>
            <a:r>
              <a:rPr lang="ru-RU" sz="2800" i="1" dirty="0" err="1"/>
              <a:t>властивостей</a:t>
            </a:r>
            <a:r>
              <a:rPr lang="ru-RU" sz="2800" i="1" dirty="0"/>
              <a:t> </a:t>
            </a:r>
            <a:r>
              <a:rPr lang="ru-RU" sz="2800" i="1" dirty="0" err="1"/>
              <a:t>геометричного</a:t>
            </a:r>
            <a:r>
              <a:rPr lang="ru-RU" sz="2800" i="1" dirty="0"/>
              <a:t> прототипу. </a:t>
            </a:r>
            <a:r>
              <a:rPr lang="ru-RU" sz="2800" i="1" dirty="0" err="1"/>
              <a:t>Зокрема</a:t>
            </a:r>
            <a:r>
              <a:rPr lang="ru-RU" sz="2800" i="1" dirty="0"/>
              <a:t>, в </a:t>
            </a:r>
            <a:r>
              <a:rPr lang="ru-RU" sz="2800" i="1" dirty="0" err="1"/>
              <a:t>алгебрі</a:t>
            </a:r>
            <a:r>
              <a:rPr lang="ru-RU" sz="2800" i="1" dirty="0"/>
              <a:t> кубом числа </a:t>
            </a:r>
            <a:r>
              <a:rPr lang="ru-RU" sz="2800" i="1" dirty="0" err="1"/>
              <a:t>називають</a:t>
            </a:r>
            <a:r>
              <a:rPr lang="ru-RU" sz="2800" i="1" dirty="0"/>
              <a:t> </a:t>
            </a:r>
            <a:r>
              <a:rPr lang="ru-RU" sz="2800" i="1" dirty="0" err="1"/>
              <a:t>значення</a:t>
            </a:r>
            <a:r>
              <a:rPr lang="ru-RU" sz="2800" i="1" dirty="0"/>
              <a:t> </a:t>
            </a:r>
            <a:r>
              <a:rPr lang="ru-RU" sz="2800" i="1" dirty="0" err="1"/>
              <a:t>цього</a:t>
            </a:r>
            <a:r>
              <a:rPr lang="ru-RU" sz="2800" i="1" dirty="0"/>
              <a:t> числа, </a:t>
            </a:r>
            <a:r>
              <a:rPr lang="ru-RU" sz="2800" i="1" dirty="0" err="1"/>
              <a:t>піднесене</a:t>
            </a:r>
            <a:r>
              <a:rPr lang="ru-RU" sz="2800" i="1" dirty="0"/>
              <a:t> до 3-го </a:t>
            </a:r>
            <a:r>
              <a:rPr lang="ru-RU" sz="2800" i="1" dirty="0" err="1"/>
              <a:t>степеня</a:t>
            </a:r>
            <a:r>
              <a:rPr lang="ru-RU" sz="2800" i="1" dirty="0"/>
              <a:t>. В </a:t>
            </a:r>
            <a:r>
              <a:rPr lang="ru-RU" sz="2800" i="1" dirty="0" err="1"/>
              <a:t>аналітиці</a:t>
            </a:r>
            <a:r>
              <a:rPr lang="ru-RU" sz="2800" i="1" dirty="0"/>
              <a:t> (</a:t>
            </a:r>
            <a:r>
              <a:rPr lang="en-US" sz="2800" i="1" dirty="0"/>
              <a:t>OLAP-</a:t>
            </a:r>
            <a:r>
              <a:rPr lang="ru-RU" sz="2800" i="1" dirty="0" err="1"/>
              <a:t>аналіз</a:t>
            </a:r>
            <a:r>
              <a:rPr lang="ru-RU" sz="2800" i="1" dirty="0"/>
              <a:t>) </a:t>
            </a:r>
            <a:r>
              <a:rPr lang="ru-RU" sz="2800" i="1" dirty="0" err="1"/>
              <a:t>застосовуються</a:t>
            </a:r>
            <a:r>
              <a:rPr lang="ru-RU" sz="2800" i="1" dirty="0"/>
              <a:t> так </a:t>
            </a:r>
            <a:r>
              <a:rPr lang="ru-RU" sz="2800" i="1" dirty="0" err="1"/>
              <a:t>звані</a:t>
            </a:r>
            <a:r>
              <a:rPr lang="ru-RU" sz="2800" i="1" dirty="0"/>
              <a:t> </a:t>
            </a:r>
            <a:r>
              <a:rPr lang="ru-RU" sz="2800" i="1" dirty="0" err="1"/>
              <a:t>аналітичні</a:t>
            </a:r>
            <a:r>
              <a:rPr lang="ru-RU" sz="2800" i="1" dirty="0"/>
              <a:t> </a:t>
            </a:r>
            <a:r>
              <a:rPr lang="ru-RU" sz="2800" i="1" dirty="0" err="1"/>
              <a:t>багатовимірні</a:t>
            </a:r>
            <a:r>
              <a:rPr lang="ru-RU" sz="2800" i="1" dirty="0"/>
              <a:t> </a:t>
            </a:r>
            <a:r>
              <a:rPr lang="ru-RU" sz="2800" i="1" dirty="0" err="1"/>
              <a:t>куби</a:t>
            </a:r>
            <a:r>
              <a:rPr lang="ru-RU" sz="2800" i="1" dirty="0"/>
              <a:t>, </a:t>
            </a:r>
            <a:r>
              <a:rPr lang="ru-RU" sz="2800" i="1" dirty="0" err="1"/>
              <a:t>що</a:t>
            </a:r>
            <a:r>
              <a:rPr lang="ru-RU" sz="2800" i="1" dirty="0"/>
              <a:t> </a:t>
            </a:r>
            <a:r>
              <a:rPr lang="ru-RU" sz="2800" i="1" dirty="0" err="1"/>
              <a:t>дозволяють</a:t>
            </a:r>
            <a:r>
              <a:rPr lang="ru-RU" sz="2800" i="1" dirty="0"/>
              <a:t> в </a:t>
            </a:r>
            <a:r>
              <a:rPr lang="ru-RU" sz="2800" i="1" dirty="0" err="1"/>
              <a:t>наочному</a:t>
            </a:r>
            <a:r>
              <a:rPr lang="ru-RU" sz="2800" i="1" dirty="0"/>
              <a:t> </a:t>
            </a:r>
            <a:r>
              <a:rPr lang="ru-RU" sz="2800" i="1" dirty="0" err="1"/>
              <a:t>вигляді</a:t>
            </a:r>
            <a:r>
              <a:rPr lang="ru-RU" sz="2800" i="1" dirty="0"/>
              <a:t> </a:t>
            </a:r>
            <a:r>
              <a:rPr lang="ru-RU" sz="2800" i="1" dirty="0" err="1"/>
              <a:t>зіставити</a:t>
            </a:r>
            <a:r>
              <a:rPr lang="ru-RU" sz="2800" i="1" dirty="0"/>
              <a:t> </a:t>
            </a:r>
            <a:r>
              <a:rPr lang="ru-RU" sz="2800" i="1" dirty="0" err="1"/>
              <a:t>дані</a:t>
            </a:r>
            <a:r>
              <a:rPr lang="ru-RU" sz="2800" i="1" dirty="0"/>
              <a:t> з </a:t>
            </a:r>
            <a:r>
              <a:rPr lang="ru-RU" sz="2800" i="1" dirty="0" err="1"/>
              <a:t>різних</a:t>
            </a:r>
            <a:r>
              <a:rPr lang="ru-RU" sz="2800" i="1" dirty="0"/>
              <a:t> </a:t>
            </a:r>
            <a:r>
              <a:rPr lang="ru-RU" sz="2800" i="1" dirty="0" err="1"/>
              <a:t>таблиць</a:t>
            </a:r>
            <a:r>
              <a:rPr lang="ru-RU" sz="2800" i="1" dirty="0"/>
              <a:t>.</a:t>
            </a:r>
            <a:endParaRPr lang="ru-RU" sz="28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 терміну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5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 ми зустрічаємо куб у житті?</a:t>
            </a:r>
            <a:endParaRPr lang="ru-RU" dirty="0"/>
          </a:p>
        </p:txBody>
      </p:sp>
      <p:pic>
        <p:nvPicPr>
          <p:cNvPr id="4098" name="Picture 2" descr="Хотите смотреть 3D на домашнем телевизоре. Легко. 3D очки (анаглифные) и неоку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75248"/>
            <a:ext cx="4150096" cy="41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ебель Рубика. Магнитный Куб в каждой комнате фотоновости на InfoHome.com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802120"/>
            <a:ext cx="4129349" cy="32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6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дры жизни - Кимкина жизнь - Фотоальбом - kim2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8"/>
          <a:stretch/>
        </p:blipFill>
        <p:spPr bwMode="auto">
          <a:xfrm>
            <a:off x="286042" y="1988840"/>
            <a:ext cx="5297024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d009cdnb.archdaily.net/wp-content/uploads/2011/01/1295575942-01-mackenzie-gurney-hampdenlanehouse-20-333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67830"/>
            <a:ext cx="3171825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3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Блог.ру - yarov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t="18830" r="23996" b="11267"/>
          <a:stretch/>
        </p:blipFill>
        <p:spPr bwMode="auto">
          <a:xfrm>
            <a:off x="323528" y="2276872"/>
            <a:ext cx="3524435" cy="319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62 Unique Rubik's Cubes * The Endearing Designer * Tips, Tricks, Tutorials, Tools and Mor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93" y="177281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кна в нашей жизни, бывают маленькие и большие. Info -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27691"/>
            <a:ext cx="8352925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estyle.ru Подарки для любим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832181" cy="3832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Вода круглосуточно Cube и USB-концентратор @ Small Joy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1"/>
          <a:stretch/>
        </p:blipFill>
        <p:spPr bwMode="auto">
          <a:xfrm>
            <a:off x="4716016" y="1743328"/>
            <a:ext cx="3939126" cy="364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</TotalTime>
  <Words>43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Презентация PowerPoint</vt:lpstr>
      <vt:lpstr>Куб </vt:lpstr>
      <vt:lpstr>Презентация PowerPoint</vt:lpstr>
      <vt:lpstr>Значення терміну</vt:lpstr>
      <vt:lpstr>Де ми зустрічаємо куб у житті?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Владимир2</dc:creator>
  <cp:lastModifiedBy>Владимир2</cp:lastModifiedBy>
  <cp:revision>6</cp:revision>
  <dcterms:created xsi:type="dcterms:W3CDTF">2014-12-12T16:09:46Z</dcterms:created>
  <dcterms:modified xsi:type="dcterms:W3CDTF">2014-12-12T17:06:16Z</dcterms:modified>
</cp:coreProperties>
</file>