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75" r:id="rId10"/>
    <p:sldId id="276" r:id="rId11"/>
    <p:sldId id="267" r:id="rId12"/>
    <p:sldId id="268" r:id="rId13"/>
    <p:sldId id="277" r:id="rId14"/>
    <p:sldId id="278" r:id="rId15"/>
    <p:sldId id="273" r:id="rId16"/>
    <p:sldId id="272" r:id="rId17"/>
    <p:sldId id="280" r:id="rId18"/>
    <p:sldId id="279" r:id="rId19"/>
    <p:sldId id="269" r:id="rId20"/>
    <p:sldId id="27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82288-EDAC-4357-B57C-F983BD98682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3A444-B3D5-4D97-8F07-6B1C82193617}">
      <dgm:prSet/>
      <dgm:spPr/>
      <dgm:t>
        <a:bodyPr/>
        <a:lstStyle/>
        <a:p>
          <a:pPr rtl="0"/>
          <a:r>
            <a:rPr lang="ru-RU" b="1" dirty="0" smtClean="0"/>
            <a:t>Нехай той, </a:t>
          </a:r>
          <a:r>
            <a:rPr lang="ru-RU" b="1" dirty="0" err="1" smtClean="0"/>
            <a:t>хто</a:t>
          </a:r>
          <a:r>
            <a:rPr lang="ru-RU" b="1" dirty="0" smtClean="0"/>
            <a:t> не математик, не </a:t>
          </a:r>
          <a:r>
            <a:rPr lang="ru-RU" b="1" dirty="0" err="1" smtClean="0"/>
            <a:t>читає</a:t>
          </a:r>
          <a:r>
            <a:rPr lang="ru-RU" b="1" dirty="0" smtClean="0"/>
            <a:t> мене. Леонардо да </a:t>
          </a:r>
          <a:r>
            <a:rPr lang="ru-RU" b="1" dirty="0" err="1" smtClean="0"/>
            <a:t>Вінчі</a:t>
          </a:r>
          <a:endParaRPr lang="ru-RU" b="1" dirty="0"/>
        </a:p>
      </dgm:t>
    </dgm:pt>
    <dgm:pt modelId="{E0217BF5-5F7F-40E9-9CF8-5CAE3672C3C3}" type="parTrans" cxnId="{677B71E6-AB51-4905-94D5-C490C042E5C3}">
      <dgm:prSet/>
      <dgm:spPr/>
      <dgm:t>
        <a:bodyPr/>
        <a:lstStyle/>
        <a:p>
          <a:endParaRPr lang="ru-RU"/>
        </a:p>
      </dgm:t>
    </dgm:pt>
    <dgm:pt modelId="{2A6108BB-F9FD-4328-97BB-BF793947E96E}" type="sibTrans" cxnId="{677B71E6-AB51-4905-94D5-C490C042E5C3}">
      <dgm:prSet/>
      <dgm:spPr/>
      <dgm:t>
        <a:bodyPr/>
        <a:lstStyle/>
        <a:p>
          <a:endParaRPr lang="ru-RU"/>
        </a:p>
      </dgm:t>
    </dgm:pt>
    <dgm:pt modelId="{C916C49B-7CE1-46CC-ADD4-0ED784F9B287}">
      <dgm:prSet/>
      <dgm:spPr/>
      <dgm:t>
        <a:bodyPr/>
        <a:lstStyle/>
        <a:p>
          <a:pPr rtl="0"/>
          <a:r>
            <a:rPr lang="ru-RU" b="1" dirty="0" smtClean="0"/>
            <a:t>Ми </a:t>
          </a:r>
          <a:r>
            <a:rPr lang="ru-RU" b="1" dirty="0" err="1" smtClean="0"/>
            <a:t>ніколи</a:t>
          </a:r>
          <a:r>
            <a:rPr lang="ru-RU" b="1" dirty="0" smtClean="0"/>
            <a:t>... не </a:t>
          </a:r>
          <a:r>
            <a:rPr lang="ru-RU" b="1" dirty="0" err="1" smtClean="0"/>
            <a:t>станемо</a:t>
          </a:r>
          <a:r>
            <a:rPr lang="ru-RU" b="1" dirty="0" smtClean="0"/>
            <a:t> математиками, </a:t>
          </a:r>
          <a:r>
            <a:rPr lang="ru-RU" b="1" dirty="0" err="1" smtClean="0"/>
            <a:t>навіть</a:t>
          </a:r>
          <a:r>
            <a:rPr lang="ru-RU" b="1" dirty="0" smtClean="0"/>
            <a:t> </a:t>
          </a:r>
          <a:r>
            <a:rPr lang="ru-RU" b="1" dirty="0" err="1" smtClean="0"/>
            <a:t>знаючи</a:t>
          </a:r>
          <a:r>
            <a:rPr lang="ru-RU" b="1" dirty="0" smtClean="0"/>
            <a:t> </a:t>
          </a:r>
          <a:r>
            <a:rPr lang="ru-RU" b="1" dirty="0" err="1" smtClean="0"/>
            <a:t>напам'ять</a:t>
          </a:r>
          <a:r>
            <a:rPr lang="ru-RU" b="1" dirty="0" smtClean="0"/>
            <a:t> </a:t>
          </a:r>
          <a:r>
            <a:rPr lang="ru-RU" b="1" dirty="0" err="1" smtClean="0"/>
            <a:t>усі</a:t>
          </a:r>
          <a:r>
            <a:rPr lang="ru-RU" b="1" dirty="0" smtClean="0"/>
            <a:t> </a:t>
          </a:r>
          <a:r>
            <a:rPr lang="ru-RU" b="1" dirty="0" err="1" smtClean="0"/>
            <a:t>чужі</a:t>
          </a:r>
          <a:r>
            <a:rPr lang="ru-RU" b="1" dirty="0" smtClean="0"/>
            <a:t> </a:t>
          </a:r>
          <a:r>
            <a:rPr lang="ru-RU" b="1" dirty="0" err="1" smtClean="0"/>
            <a:t>доведення</a:t>
          </a:r>
          <a:r>
            <a:rPr lang="ru-RU" b="1" dirty="0" smtClean="0"/>
            <a:t>, </a:t>
          </a:r>
          <a:r>
            <a:rPr lang="ru-RU" b="1" dirty="0" err="1" smtClean="0"/>
            <a:t>якщо</a:t>
          </a:r>
          <a:r>
            <a:rPr lang="ru-RU" b="1" dirty="0" smtClean="0"/>
            <a:t> наш </a:t>
          </a:r>
          <a:r>
            <a:rPr lang="ru-RU" b="1" dirty="0" err="1" smtClean="0"/>
            <a:t>розум</a:t>
          </a:r>
          <a:r>
            <a:rPr lang="ru-RU" b="1" dirty="0" smtClean="0"/>
            <a:t> не </a:t>
          </a:r>
          <a:r>
            <a:rPr lang="ru-RU" b="1" dirty="0" err="1" smtClean="0"/>
            <a:t>здатний</a:t>
          </a:r>
          <a:r>
            <a:rPr lang="ru-RU" b="1" dirty="0" smtClean="0"/>
            <a:t> </a:t>
          </a:r>
          <a:r>
            <a:rPr lang="ru-RU" b="1" dirty="0" err="1" smtClean="0"/>
            <a:t>самостійно</a:t>
          </a:r>
          <a:r>
            <a:rPr lang="ru-RU" b="1" dirty="0" smtClean="0"/>
            <a:t> </a:t>
          </a:r>
          <a:r>
            <a:rPr lang="ru-RU" b="1" dirty="0" err="1" smtClean="0"/>
            <a:t>розв'язувати</a:t>
          </a:r>
          <a:r>
            <a:rPr lang="ru-RU" b="1" dirty="0" smtClean="0"/>
            <a:t> </a:t>
          </a:r>
          <a:r>
            <a:rPr lang="ru-RU" b="1" dirty="0" err="1" smtClean="0"/>
            <a:t>які</a:t>
          </a:r>
          <a:r>
            <a:rPr lang="ru-RU" b="1" dirty="0" smtClean="0"/>
            <a:t> б то не </a:t>
          </a:r>
          <a:r>
            <a:rPr lang="ru-RU" b="1" dirty="0" err="1" smtClean="0"/>
            <a:t>було</a:t>
          </a:r>
          <a:r>
            <a:rPr lang="ru-RU" b="1" dirty="0" smtClean="0"/>
            <a:t> </a:t>
          </a:r>
          <a:r>
            <a:rPr lang="ru-RU" b="1" dirty="0" err="1" smtClean="0"/>
            <a:t>проблеми</a:t>
          </a:r>
          <a:r>
            <a:rPr lang="ru-RU" b="1" dirty="0" smtClean="0"/>
            <a:t>... Р. Декарт</a:t>
          </a:r>
          <a:endParaRPr lang="ru-RU" dirty="0"/>
        </a:p>
      </dgm:t>
    </dgm:pt>
    <dgm:pt modelId="{DC0876CB-DEB9-4BC7-B02E-AE0E92A94045}" type="parTrans" cxnId="{A66021B8-6BE6-4F11-9625-040512B15034}">
      <dgm:prSet/>
      <dgm:spPr/>
      <dgm:t>
        <a:bodyPr/>
        <a:lstStyle/>
        <a:p>
          <a:endParaRPr lang="ru-RU"/>
        </a:p>
      </dgm:t>
    </dgm:pt>
    <dgm:pt modelId="{CD7B44FC-6893-408C-AE59-A98D47FFE887}" type="sibTrans" cxnId="{A66021B8-6BE6-4F11-9625-040512B15034}">
      <dgm:prSet/>
      <dgm:spPr/>
      <dgm:t>
        <a:bodyPr/>
        <a:lstStyle/>
        <a:p>
          <a:endParaRPr lang="ru-RU"/>
        </a:p>
      </dgm:t>
    </dgm:pt>
    <dgm:pt modelId="{06CF8EBA-E6C6-4EA5-B5EB-C6CD125FE4D9}">
      <dgm:prSet/>
      <dgm:spPr/>
      <dgm:t>
        <a:bodyPr/>
        <a:lstStyle/>
        <a:p>
          <a:pPr rtl="0"/>
          <a:r>
            <a:rPr lang="ru-RU" b="1" dirty="0" smtClean="0"/>
            <a:t>Математики - </a:t>
          </a:r>
          <a:r>
            <a:rPr lang="ru-RU" b="1" dirty="0" err="1" smtClean="0"/>
            <a:t>свого</a:t>
          </a:r>
          <a:r>
            <a:rPr lang="ru-RU" b="1" dirty="0" smtClean="0"/>
            <a:t> роду </a:t>
          </a:r>
          <a:r>
            <a:rPr lang="ru-RU" b="1" dirty="0" err="1" smtClean="0"/>
            <a:t>французи</a:t>
          </a:r>
          <a:r>
            <a:rPr lang="ru-RU" b="1" dirty="0" smtClean="0"/>
            <a:t>: коли </a:t>
          </a:r>
          <a:r>
            <a:rPr lang="ru-RU" b="1" dirty="0" err="1" smtClean="0"/>
            <a:t>говориш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ними, вони </a:t>
          </a:r>
          <a:r>
            <a:rPr lang="ru-RU" b="1" dirty="0" err="1" smtClean="0"/>
            <a:t>перекладають</a:t>
          </a:r>
          <a:r>
            <a:rPr lang="ru-RU" b="1" dirty="0" smtClean="0"/>
            <a:t> </a:t>
          </a:r>
          <a:r>
            <a:rPr lang="ru-RU" b="1" dirty="0" err="1" smtClean="0"/>
            <a:t>твої</a:t>
          </a:r>
          <a:r>
            <a:rPr lang="ru-RU" b="1" dirty="0" smtClean="0"/>
            <a:t> слова на свою </a:t>
          </a:r>
          <a:r>
            <a:rPr lang="ru-RU" b="1" dirty="0" err="1" smtClean="0"/>
            <a:t>мову</a:t>
          </a:r>
          <a:r>
            <a:rPr lang="ru-RU" b="1" dirty="0" smtClean="0"/>
            <a:t>, </a:t>
          </a:r>
          <a:r>
            <a:rPr lang="ru-RU" b="1" dirty="0" err="1" smtClean="0"/>
            <a:t>і</a:t>
          </a:r>
          <a:r>
            <a:rPr lang="ru-RU" b="1" dirty="0" smtClean="0"/>
            <a:t> от зразу </a:t>
          </a:r>
          <a:r>
            <a:rPr lang="ru-RU" b="1" dirty="0" err="1" smtClean="0"/>
            <a:t>виходить</a:t>
          </a:r>
          <a:r>
            <a:rPr lang="ru-RU" b="1" dirty="0" smtClean="0"/>
            <a:t> </a:t>
          </a:r>
          <a:r>
            <a:rPr lang="ru-RU" b="1" dirty="0" err="1" smtClean="0"/>
            <a:t>щось</a:t>
          </a:r>
          <a:r>
            <a:rPr lang="ru-RU" b="1" dirty="0" smtClean="0"/>
            <a:t> </a:t>
          </a:r>
          <a:r>
            <a:rPr lang="ru-RU" b="1" dirty="0" err="1" smtClean="0"/>
            <a:t>зовсім</a:t>
          </a:r>
          <a:r>
            <a:rPr lang="ru-RU" b="1" dirty="0" smtClean="0"/>
            <a:t> </a:t>
          </a:r>
          <a:r>
            <a:rPr lang="ru-RU" b="1" dirty="0" err="1" smtClean="0"/>
            <a:t>інше</a:t>
          </a:r>
          <a:r>
            <a:rPr lang="ru-RU" b="1" dirty="0" smtClean="0"/>
            <a:t>. Й. Гете</a:t>
          </a:r>
          <a:endParaRPr lang="ru-RU" dirty="0"/>
        </a:p>
      </dgm:t>
    </dgm:pt>
    <dgm:pt modelId="{997B622A-0667-4C6F-8307-40BB96F6EEBE}" type="parTrans" cxnId="{EF36A4C1-26D3-4403-A9EC-471CCC583AE7}">
      <dgm:prSet/>
      <dgm:spPr/>
      <dgm:t>
        <a:bodyPr/>
        <a:lstStyle/>
        <a:p>
          <a:endParaRPr lang="ru-RU"/>
        </a:p>
      </dgm:t>
    </dgm:pt>
    <dgm:pt modelId="{5D5E8A2E-8BEB-4CDA-9DD7-FB805B017494}" type="sibTrans" cxnId="{EF36A4C1-26D3-4403-A9EC-471CCC583AE7}">
      <dgm:prSet/>
      <dgm:spPr/>
      <dgm:t>
        <a:bodyPr/>
        <a:lstStyle/>
        <a:p>
          <a:endParaRPr lang="ru-RU"/>
        </a:p>
      </dgm:t>
    </dgm:pt>
    <dgm:pt modelId="{47ACE239-61D5-44F5-8AF3-B8D1421063A1}">
      <dgm:prSet/>
      <dgm:spPr/>
      <dgm:t>
        <a:bodyPr/>
        <a:lstStyle/>
        <a:p>
          <a:pPr rtl="0"/>
          <a:r>
            <a:rPr lang="ru-RU" b="1" dirty="0" err="1" smtClean="0"/>
            <a:t>Взагалі</a:t>
          </a:r>
          <a:r>
            <a:rPr lang="ru-RU" b="1" dirty="0" smtClean="0"/>
            <a:t> </a:t>
          </a:r>
          <a:r>
            <a:rPr lang="ru-RU" b="1" dirty="0" err="1" smtClean="0"/>
            <a:t>виявлено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математики, як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поети</a:t>
          </a:r>
          <a:r>
            <a:rPr lang="ru-RU" b="1" dirty="0" smtClean="0"/>
            <a:t>, </a:t>
          </a:r>
          <a:r>
            <a:rPr lang="ru-RU" b="1" dirty="0" err="1" smtClean="0"/>
            <a:t>роблять</a:t>
          </a:r>
          <a:r>
            <a:rPr lang="ru-RU" b="1" dirty="0" smtClean="0"/>
            <a:t> </a:t>
          </a:r>
          <a:r>
            <a:rPr lang="ru-RU" b="1" dirty="0" err="1" smtClean="0"/>
            <a:t>кращі</a:t>
          </a:r>
          <a:r>
            <a:rPr lang="ru-RU" b="1" dirty="0" smtClean="0"/>
            <a:t> </a:t>
          </a:r>
          <a:r>
            <a:rPr lang="ru-RU" b="1" dirty="0" err="1" smtClean="0"/>
            <a:t>свої</a:t>
          </a:r>
          <a:r>
            <a:rPr lang="ru-RU" b="1" dirty="0" smtClean="0"/>
            <a:t> </a:t>
          </a:r>
          <a:r>
            <a:rPr lang="ru-RU" b="1" dirty="0" err="1" smtClean="0"/>
            <a:t>роботи</a:t>
          </a:r>
          <a:r>
            <a:rPr lang="ru-RU" b="1" dirty="0" smtClean="0"/>
            <a:t> в </a:t>
          </a:r>
          <a:r>
            <a:rPr lang="ru-RU" b="1" dirty="0" err="1" smtClean="0"/>
            <a:t>молодості</a:t>
          </a:r>
          <a:r>
            <a:rPr lang="ru-RU" b="1" dirty="0" smtClean="0"/>
            <a:t>,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багато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тих, </a:t>
          </a:r>
          <a:r>
            <a:rPr lang="ru-RU" b="1" dirty="0" err="1" smtClean="0"/>
            <a:t>хто</a:t>
          </a:r>
          <a:r>
            <a:rPr lang="ru-RU" b="1" dirty="0" smtClean="0"/>
            <a:t> </a:t>
          </a:r>
          <a:r>
            <a:rPr lang="ru-RU" b="1" dirty="0" err="1" smtClean="0"/>
            <a:t>замолоду</a:t>
          </a:r>
          <a:r>
            <a:rPr lang="ru-RU" b="1" dirty="0" smtClean="0"/>
            <a:t> </a:t>
          </a:r>
          <a:r>
            <a:rPr lang="ru-RU" b="1" dirty="0" err="1" smtClean="0"/>
            <a:t>досяг</a:t>
          </a:r>
          <a:r>
            <a:rPr lang="ru-RU" b="1" dirty="0" smtClean="0"/>
            <a:t> великих </a:t>
          </a:r>
          <a:r>
            <a:rPr lang="ru-RU" b="1" dirty="0" err="1" smtClean="0"/>
            <a:t>успіхів</a:t>
          </a:r>
          <a:r>
            <a:rPr lang="ru-RU" b="1" dirty="0" smtClean="0"/>
            <a:t>,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тридцяти</a:t>
          </a:r>
          <a:r>
            <a:rPr lang="ru-RU" b="1" dirty="0" smtClean="0"/>
            <a:t> не </a:t>
          </a:r>
          <a:r>
            <a:rPr lang="ru-RU" b="1" dirty="0" err="1" smtClean="0"/>
            <a:t>робить</a:t>
          </a:r>
          <a:r>
            <a:rPr lang="ru-RU" b="1" dirty="0" smtClean="0"/>
            <a:t> </a:t>
          </a:r>
          <a:r>
            <a:rPr lang="ru-RU" b="1" dirty="0" err="1" smtClean="0"/>
            <a:t>важливих</a:t>
          </a:r>
          <a:r>
            <a:rPr lang="ru-RU" b="1" dirty="0" smtClean="0"/>
            <a:t> </a:t>
          </a:r>
          <a:r>
            <a:rPr lang="ru-RU" b="1" dirty="0" err="1" smtClean="0"/>
            <a:t>відкриттів</a:t>
          </a:r>
          <a:r>
            <a:rPr lang="ru-RU" b="1" dirty="0" smtClean="0"/>
            <a:t>. Д. Томсон</a:t>
          </a:r>
          <a:endParaRPr lang="ru-RU" dirty="0"/>
        </a:p>
      </dgm:t>
    </dgm:pt>
    <dgm:pt modelId="{F35D0C4B-E752-4574-9642-2888FB155CB4}" type="parTrans" cxnId="{972F0C8B-2F27-4FCD-9297-28C46D9AAF39}">
      <dgm:prSet/>
      <dgm:spPr/>
      <dgm:t>
        <a:bodyPr/>
        <a:lstStyle/>
        <a:p>
          <a:endParaRPr lang="ru-RU"/>
        </a:p>
      </dgm:t>
    </dgm:pt>
    <dgm:pt modelId="{D4EB727F-3584-42EB-9E82-EE8B6494F0C9}" type="sibTrans" cxnId="{972F0C8B-2F27-4FCD-9297-28C46D9AAF39}">
      <dgm:prSet/>
      <dgm:spPr/>
      <dgm:t>
        <a:bodyPr/>
        <a:lstStyle/>
        <a:p>
          <a:endParaRPr lang="ru-RU"/>
        </a:p>
      </dgm:t>
    </dgm:pt>
    <dgm:pt modelId="{23E9BF23-4FD5-4EA7-9C77-B4E211BA0D92}" type="pres">
      <dgm:prSet presAssocID="{87082288-EDAC-4357-B57C-F983BD98682F}" presName="linearFlow" presStyleCnt="0">
        <dgm:presLayoutVars>
          <dgm:dir/>
          <dgm:resizeHandles val="exact"/>
        </dgm:presLayoutVars>
      </dgm:prSet>
      <dgm:spPr/>
    </dgm:pt>
    <dgm:pt modelId="{4D51FD56-681F-4121-B972-6EA59230C74E}" type="pres">
      <dgm:prSet presAssocID="{10E3A444-B3D5-4D97-8F07-6B1C82193617}" presName="composite" presStyleCnt="0"/>
      <dgm:spPr/>
    </dgm:pt>
    <dgm:pt modelId="{2127DEC5-4211-4AD1-96BA-75327A419D31}" type="pres">
      <dgm:prSet presAssocID="{10E3A444-B3D5-4D97-8F07-6B1C82193617}" presName="imgShp" presStyleLbl="fgImgPlace1" presStyleIdx="0" presStyleCnt="4" custScaleX="135697" custScaleY="1338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41EF65-7D31-46BE-8C87-28C01FEA6415}" type="pres">
      <dgm:prSet presAssocID="{10E3A444-B3D5-4D97-8F07-6B1C82193617}" presName="txShp" presStyleLbl="node1" presStyleIdx="0" presStyleCnt="4">
        <dgm:presLayoutVars>
          <dgm:bulletEnabled val="1"/>
        </dgm:presLayoutVars>
      </dgm:prSet>
      <dgm:spPr/>
    </dgm:pt>
    <dgm:pt modelId="{B85E6088-ADB0-4924-8233-EE46D9127E38}" type="pres">
      <dgm:prSet presAssocID="{2A6108BB-F9FD-4328-97BB-BF793947E96E}" presName="spacing" presStyleCnt="0"/>
      <dgm:spPr/>
    </dgm:pt>
    <dgm:pt modelId="{C40E83FB-487D-4D6A-8CA5-16BE53005EF5}" type="pres">
      <dgm:prSet presAssocID="{C916C49B-7CE1-46CC-ADD4-0ED784F9B287}" presName="composite" presStyleCnt="0"/>
      <dgm:spPr/>
    </dgm:pt>
    <dgm:pt modelId="{651F0486-E3E1-41D2-B92D-C379CFAC4F74}" type="pres">
      <dgm:prSet presAssocID="{C916C49B-7CE1-46CC-ADD4-0ED784F9B287}" presName="imgShp" presStyleLbl="fgImgPlace1" presStyleIdx="1" presStyleCnt="4" custScaleX="121530" custScaleY="1194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B624B5-3447-44CC-B030-704B837DFD3B}" type="pres">
      <dgm:prSet presAssocID="{C916C49B-7CE1-46CC-ADD4-0ED784F9B287}" presName="txShp" presStyleLbl="node1" presStyleIdx="1" presStyleCnt="4">
        <dgm:presLayoutVars>
          <dgm:bulletEnabled val="1"/>
        </dgm:presLayoutVars>
      </dgm:prSet>
      <dgm:spPr/>
    </dgm:pt>
    <dgm:pt modelId="{57FDFD33-7766-437E-93CA-BA670B7CE0F8}" type="pres">
      <dgm:prSet presAssocID="{CD7B44FC-6893-408C-AE59-A98D47FFE887}" presName="spacing" presStyleCnt="0"/>
      <dgm:spPr/>
    </dgm:pt>
    <dgm:pt modelId="{E06D6784-F8DB-4348-A319-2DDEC254114A}" type="pres">
      <dgm:prSet presAssocID="{06CF8EBA-E6C6-4EA5-B5EB-C6CD125FE4D9}" presName="composite" presStyleCnt="0"/>
      <dgm:spPr/>
    </dgm:pt>
    <dgm:pt modelId="{647E981E-4973-4EC2-AE20-776D5E4EF550}" type="pres">
      <dgm:prSet presAssocID="{06CF8EBA-E6C6-4EA5-B5EB-C6CD125FE4D9}" presName="imgShp" presStyleLbl="fgImgPlace1" presStyleIdx="2" presStyleCnt="4" custScaleX="127749" custScaleY="1207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89845D-A05A-485D-B01B-C48B39AD3E06}" type="pres">
      <dgm:prSet presAssocID="{06CF8EBA-E6C6-4EA5-B5EB-C6CD125FE4D9}" presName="txShp" presStyleLbl="node1" presStyleIdx="2" presStyleCnt="4">
        <dgm:presLayoutVars>
          <dgm:bulletEnabled val="1"/>
        </dgm:presLayoutVars>
      </dgm:prSet>
      <dgm:spPr/>
    </dgm:pt>
    <dgm:pt modelId="{A0EE9FFB-0540-4D0B-AB68-ACEB73ED9DFA}" type="pres">
      <dgm:prSet presAssocID="{5D5E8A2E-8BEB-4CDA-9DD7-FB805B017494}" presName="spacing" presStyleCnt="0"/>
      <dgm:spPr/>
    </dgm:pt>
    <dgm:pt modelId="{DAA8E7BC-F65B-4E3C-B5E3-BD43302736D4}" type="pres">
      <dgm:prSet presAssocID="{47ACE239-61D5-44F5-8AF3-B8D1421063A1}" presName="composite" presStyleCnt="0"/>
      <dgm:spPr/>
    </dgm:pt>
    <dgm:pt modelId="{B5EA7698-0268-40EB-B6A0-40C32EF49AD7}" type="pres">
      <dgm:prSet presAssocID="{47ACE239-61D5-44F5-8AF3-B8D1421063A1}" presName="imgShp" presStyleLbl="fgImgPlace1" presStyleIdx="3" presStyleCnt="4" custScaleX="118076" custScaleY="12321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0EB63B-58AC-453E-9A30-4DC306973028}" type="pres">
      <dgm:prSet presAssocID="{47ACE239-61D5-44F5-8AF3-B8D1421063A1}" presName="txShp" presStyleLbl="node1" presStyleIdx="3" presStyleCnt="4">
        <dgm:presLayoutVars>
          <dgm:bulletEnabled val="1"/>
        </dgm:presLayoutVars>
      </dgm:prSet>
      <dgm:spPr/>
    </dgm:pt>
  </dgm:ptLst>
  <dgm:cxnLst>
    <dgm:cxn modelId="{5904EC2B-D146-4A3E-8858-8D97C75D23DD}" type="presOf" srcId="{87082288-EDAC-4357-B57C-F983BD98682F}" destId="{23E9BF23-4FD5-4EA7-9C77-B4E211BA0D92}" srcOrd="0" destOrd="0" presId="urn:microsoft.com/office/officeart/2005/8/layout/vList3"/>
    <dgm:cxn modelId="{677B71E6-AB51-4905-94D5-C490C042E5C3}" srcId="{87082288-EDAC-4357-B57C-F983BD98682F}" destId="{10E3A444-B3D5-4D97-8F07-6B1C82193617}" srcOrd="0" destOrd="0" parTransId="{E0217BF5-5F7F-40E9-9CF8-5CAE3672C3C3}" sibTransId="{2A6108BB-F9FD-4328-97BB-BF793947E96E}"/>
    <dgm:cxn modelId="{5941217E-553C-48C0-9C2C-C5BD74CDD74A}" type="presOf" srcId="{10E3A444-B3D5-4D97-8F07-6B1C82193617}" destId="{E141EF65-7D31-46BE-8C87-28C01FEA6415}" srcOrd="0" destOrd="0" presId="urn:microsoft.com/office/officeart/2005/8/layout/vList3"/>
    <dgm:cxn modelId="{C43102F3-A0C1-42E0-A705-3915F0D58DB8}" type="presOf" srcId="{47ACE239-61D5-44F5-8AF3-B8D1421063A1}" destId="{F70EB63B-58AC-453E-9A30-4DC306973028}" srcOrd="0" destOrd="0" presId="urn:microsoft.com/office/officeart/2005/8/layout/vList3"/>
    <dgm:cxn modelId="{A66021B8-6BE6-4F11-9625-040512B15034}" srcId="{87082288-EDAC-4357-B57C-F983BD98682F}" destId="{C916C49B-7CE1-46CC-ADD4-0ED784F9B287}" srcOrd="1" destOrd="0" parTransId="{DC0876CB-DEB9-4BC7-B02E-AE0E92A94045}" sibTransId="{CD7B44FC-6893-408C-AE59-A98D47FFE887}"/>
    <dgm:cxn modelId="{EF36A4C1-26D3-4403-A9EC-471CCC583AE7}" srcId="{87082288-EDAC-4357-B57C-F983BD98682F}" destId="{06CF8EBA-E6C6-4EA5-B5EB-C6CD125FE4D9}" srcOrd="2" destOrd="0" parTransId="{997B622A-0667-4C6F-8307-40BB96F6EEBE}" sibTransId="{5D5E8A2E-8BEB-4CDA-9DD7-FB805B017494}"/>
    <dgm:cxn modelId="{60DE111A-A537-4137-B3AA-E72B17D20B38}" type="presOf" srcId="{C916C49B-7CE1-46CC-ADD4-0ED784F9B287}" destId="{82B624B5-3447-44CC-B030-704B837DFD3B}" srcOrd="0" destOrd="0" presId="urn:microsoft.com/office/officeart/2005/8/layout/vList3"/>
    <dgm:cxn modelId="{972F0C8B-2F27-4FCD-9297-28C46D9AAF39}" srcId="{87082288-EDAC-4357-B57C-F983BD98682F}" destId="{47ACE239-61D5-44F5-8AF3-B8D1421063A1}" srcOrd="3" destOrd="0" parTransId="{F35D0C4B-E752-4574-9642-2888FB155CB4}" sibTransId="{D4EB727F-3584-42EB-9E82-EE8B6494F0C9}"/>
    <dgm:cxn modelId="{FEA6B4F6-2F3A-46A1-A049-CE3A58F1D50F}" type="presOf" srcId="{06CF8EBA-E6C6-4EA5-B5EB-C6CD125FE4D9}" destId="{AD89845D-A05A-485D-B01B-C48B39AD3E06}" srcOrd="0" destOrd="0" presId="urn:microsoft.com/office/officeart/2005/8/layout/vList3"/>
    <dgm:cxn modelId="{CA3FCE3C-AA48-478A-A9AB-90ECBBAC505F}" type="presParOf" srcId="{23E9BF23-4FD5-4EA7-9C77-B4E211BA0D92}" destId="{4D51FD56-681F-4121-B972-6EA59230C74E}" srcOrd="0" destOrd="0" presId="urn:microsoft.com/office/officeart/2005/8/layout/vList3"/>
    <dgm:cxn modelId="{810D784B-6F99-4A45-8D86-4599F55E8F49}" type="presParOf" srcId="{4D51FD56-681F-4121-B972-6EA59230C74E}" destId="{2127DEC5-4211-4AD1-96BA-75327A419D31}" srcOrd="0" destOrd="0" presId="urn:microsoft.com/office/officeart/2005/8/layout/vList3"/>
    <dgm:cxn modelId="{10492B30-9554-4619-B955-9F5D149AB98D}" type="presParOf" srcId="{4D51FD56-681F-4121-B972-6EA59230C74E}" destId="{E141EF65-7D31-46BE-8C87-28C01FEA6415}" srcOrd="1" destOrd="0" presId="urn:microsoft.com/office/officeart/2005/8/layout/vList3"/>
    <dgm:cxn modelId="{32291B23-622B-4DE3-B306-7A790BC3816B}" type="presParOf" srcId="{23E9BF23-4FD5-4EA7-9C77-B4E211BA0D92}" destId="{B85E6088-ADB0-4924-8233-EE46D9127E38}" srcOrd="1" destOrd="0" presId="urn:microsoft.com/office/officeart/2005/8/layout/vList3"/>
    <dgm:cxn modelId="{D62579C5-0B6F-4EA7-803D-7F01438AA57B}" type="presParOf" srcId="{23E9BF23-4FD5-4EA7-9C77-B4E211BA0D92}" destId="{C40E83FB-487D-4D6A-8CA5-16BE53005EF5}" srcOrd="2" destOrd="0" presId="urn:microsoft.com/office/officeart/2005/8/layout/vList3"/>
    <dgm:cxn modelId="{76F54A3A-C441-4261-BCE3-2696CF09F870}" type="presParOf" srcId="{C40E83FB-487D-4D6A-8CA5-16BE53005EF5}" destId="{651F0486-E3E1-41D2-B92D-C379CFAC4F74}" srcOrd="0" destOrd="0" presId="urn:microsoft.com/office/officeart/2005/8/layout/vList3"/>
    <dgm:cxn modelId="{5C7EE4C1-FE0A-4F5F-AEA6-D2FC625B4633}" type="presParOf" srcId="{C40E83FB-487D-4D6A-8CA5-16BE53005EF5}" destId="{82B624B5-3447-44CC-B030-704B837DFD3B}" srcOrd="1" destOrd="0" presId="urn:microsoft.com/office/officeart/2005/8/layout/vList3"/>
    <dgm:cxn modelId="{0FA9F92F-4DF1-46F1-BFE7-716CDCD9483C}" type="presParOf" srcId="{23E9BF23-4FD5-4EA7-9C77-B4E211BA0D92}" destId="{57FDFD33-7766-437E-93CA-BA670B7CE0F8}" srcOrd="3" destOrd="0" presId="urn:microsoft.com/office/officeart/2005/8/layout/vList3"/>
    <dgm:cxn modelId="{C838893C-6C81-4E3B-A16C-F8C731E469E6}" type="presParOf" srcId="{23E9BF23-4FD5-4EA7-9C77-B4E211BA0D92}" destId="{E06D6784-F8DB-4348-A319-2DDEC254114A}" srcOrd="4" destOrd="0" presId="urn:microsoft.com/office/officeart/2005/8/layout/vList3"/>
    <dgm:cxn modelId="{9B9EFB76-3FAB-4721-A65C-2015F129A2B7}" type="presParOf" srcId="{E06D6784-F8DB-4348-A319-2DDEC254114A}" destId="{647E981E-4973-4EC2-AE20-776D5E4EF550}" srcOrd="0" destOrd="0" presId="urn:microsoft.com/office/officeart/2005/8/layout/vList3"/>
    <dgm:cxn modelId="{91095235-07E4-4596-8451-10506B8140E5}" type="presParOf" srcId="{E06D6784-F8DB-4348-A319-2DDEC254114A}" destId="{AD89845D-A05A-485D-B01B-C48B39AD3E06}" srcOrd="1" destOrd="0" presId="urn:microsoft.com/office/officeart/2005/8/layout/vList3"/>
    <dgm:cxn modelId="{33B4348F-D3AA-4F8B-A7EC-9307E6502E6E}" type="presParOf" srcId="{23E9BF23-4FD5-4EA7-9C77-B4E211BA0D92}" destId="{A0EE9FFB-0540-4D0B-AB68-ACEB73ED9DFA}" srcOrd="5" destOrd="0" presId="urn:microsoft.com/office/officeart/2005/8/layout/vList3"/>
    <dgm:cxn modelId="{62AB656B-656C-4E8F-9367-C5A051901B09}" type="presParOf" srcId="{23E9BF23-4FD5-4EA7-9C77-B4E211BA0D92}" destId="{DAA8E7BC-F65B-4E3C-B5E3-BD43302736D4}" srcOrd="6" destOrd="0" presId="urn:microsoft.com/office/officeart/2005/8/layout/vList3"/>
    <dgm:cxn modelId="{36783DE0-BE90-47C5-9457-DBF6BC33AB0D}" type="presParOf" srcId="{DAA8E7BC-F65B-4E3C-B5E3-BD43302736D4}" destId="{B5EA7698-0268-40EB-B6A0-40C32EF49AD7}" srcOrd="0" destOrd="0" presId="urn:microsoft.com/office/officeart/2005/8/layout/vList3"/>
    <dgm:cxn modelId="{20AE2FC8-D69E-4990-85A9-2A2B2D2BB864}" type="presParOf" srcId="{DAA8E7BC-F65B-4E3C-B5E3-BD43302736D4}" destId="{F70EB63B-58AC-453E-9A30-4DC3069730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26A96-EB90-4007-8169-D10931F5B33C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13AC07-27AF-490B-A960-3C7C32649C7B}">
      <dgm:prSet/>
      <dgm:spPr/>
      <dgm:t>
        <a:bodyPr/>
        <a:lstStyle/>
        <a:p>
          <a:pPr rtl="0"/>
          <a:r>
            <a:rPr lang="ru-RU" dirty="0" err="1" smtClean="0"/>
            <a:t>Англійський</a:t>
          </a:r>
          <a:r>
            <a:rPr lang="ru-RU" dirty="0" smtClean="0"/>
            <a:t> математик </a:t>
          </a:r>
          <a:r>
            <a:rPr lang="ru-RU" dirty="0" err="1" smtClean="0"/>
            <a:t>Абрахам</a:t>
          </a:r>
          <a:r>
            <a:rPr lang="ru-RU" dirty="0" smtClean="0"/>
            <a:t> де </a:t>
          </a:r>
          <a:r>
            <a:rPr lang="ru-RU" dirty="0" err="1" smtClean="0"/>
            <a:t>Муав</a:t>
          </a:r>
          <a:r>
            <a:rPr lang="ru-RU" dirty="0" smtClean="0"/>
            <a:t> в </a:t>
          </a:r>
          <a:r>
            <a:rPr lang="ru-RU" dirty="0" err="1" smtClean="0"/>
            <a:t>пристарілому</a:t>
          </a:r>
          <a:r>
            <a:rPr lang="ru-RU" dirty="0" smtClean="0"/>
            <a:t> </a:t>
          </a:r>
          <a:r>
            <a:rPr lang="ru-RU" dirty="0" err="1" smtClean="0"/>
            <a:t>віці</a:t>
          </a:r>
          <a:r>
            <a:rPr lang="ru-RU" dirty="0" smtClean="0"/>
            <a:t> </a:t>
          </a:r>
          <a:r>
            <a:rPr lang="ru-RU" dirty="0" err="1" smtClean="0"/>
            <a:t>визначив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тривалість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сну </a:t>
          </a:r>
          <a:r>
            <a:rPr lang="ru-RU" dirty="0" err="1" smtClean="0"/>
            <a:t>зростає</a:t>
          </a:r>
          <a:r>
            <a:rPr lang="ru-RU" dirty="0" smtClean="0"/>
            <a:t> </a:t>
          </a:r>
          <a:r>
            <a:rPr lang="ru-RU" dirty="0" err="1" smtClean="0"/>
            <a:t>щоденно</a:t>
          </a:r>
          <a:r>
            <a:rPr lang="ru-RU" dirty="0" smtClean="0"/>
            <a:t> на 15 </a:t>
          </a:r>
          <a:r>
            <a:rPr lang="ru-RU" dirty="0" err="1" smtClean="0"/>
            <a:t>хвилин</a:t>
          </a:r>
          <a:r>
            <a:rPr lang="ru-RU" dirty="0" smtClean="0"/>
            <a:t>. </a:t>
          </a:r>
          <a:r>
            <a:rPr lang="ru-RU" dirty="0" err="1" smtClean="0"/>
            <a:t>Склавши</a:t>
          </a:r>
          <a:r>
            <a:rPr lang="ru-RU" dirty="0" smtClean="0"/>
            <a:t> </a:t>
          </a:r>
          <a:r>
            <a:rPr lang="ru-RU" dirty="0" err="1" smtClean="0"/>
            <a:t>арифметичну</a:t>
          </a:r>
          <a:r>
            <a:rPr lang="ru-RU" dirty="0" smtClean="0"/>
            <a:t> </a:t>
          </a:r>
          <a:r>
            <a:rPr lang="ru-RU" dirty="0" err="1" smtClean="0"/>
            <a:t>прогресію</a:t>
          </a:r>
          <a:r>
            <a:rPr lang="ru-RU" dirty="0" smtClean="0"/>
            <a:t>,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визначив</a:t>
          </a:r>
          <a:r>
            <a:rPr lang="ru-RU" dirty="0" smtClean="0"/>
            <a:t> дату, коли </a:t>
          </a:r>
          <a:r>
            <a:rPr lang="ru-RU" dirty="0" err="1" smtClean="0"/>
            <a:t>тривалість</a:t>
          </a:r>
          <a:r>
            <a:rPr lang="ru-RU" dirty="0" smtClean="0"/>
            <a:t> сну </a:t>
          </a:r>
          <a:r>
            <a:rPr lang="ru-RU" dirty="0" err="1" smtClean="0"/>
            <a:t>виросла</a:t>
          </a:r>
          <a:r>
            <a:rPr lang="ru-RU" dirty="0" smtClean="0"/>
            <a:t> б до 24 годин. В </a:t>
          </a:r>
          <a:r>
            <a:rPr lang="ru-RU" dirty="0" err="1" smtClean="0"/>
            <a:t>цей</a:t>
          </a:r>
          <a:r>
            <a:rPr lang="ru-RU" dirty="0" smtClean="0"/>
            <a:t> день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помер.</a:t>
          </a:r>
          <a:endParaRPr lang="ru-RU" dirty="0"/>
        </a:p>
      </dgm:t>
    </dgm:pt>
    <dgm:pt modelId="{2A8C6741-888F-47B1-A504-BE49FA799D70}" type="parTrans" cxnId="{431BEF62-0EDC-4C70-AF85-5522A4433C88}">
      <dgm:prSet/>
      <dgm:spPr/>
      <dgm:t>
        <a:bodyPr/>
        <a:lstStyle/>
        <a:p>
          <a:endParaRPr lang="ru-RU"/>
        </a:p>
      </dgm:t>
    </dgm:pt>
    <dgm:pt modelId="{49232195-1B8A-4C54-99E2-B2129B39B5D8}" type="sibTrans" cxnId="{431BEF62-0EDC-4C70-AF85-5522A4433C88}">
      <dgm:prSet/>
      <dgm:spPr/>
      <dgm:t>
        <a:bodyPr/>
        <a:lstStyle/>
        <a:p>
          <a:endParaRPr lang="ru-RU"/>
        </a:p>
      </dgm:t>
    </dgm:pt>
    <dgm:pt modelId="{AA45C3B9-AD8D-4E6E-B83E-AD71D3E01AE9}">
      <dgm:prSet/>
      <dgm:spPr/>
      <dgm:t>
        <a:bodyPr/>
        <a:lstStyle/>
        <a:p>
          <a:pPr rtl="0"/>
          <a:r>
            <a:rPr lang="ru-RU" dirty="0" err="1" smtClean="0"/>
            <a:t>Релігіозні</a:t>
          </a:r>
          <a:r>
            <a:rPr lang="ru-RU" dirty="0" smtClean="0"/>
            <a:t> </a:t>
          </a:r>
          <a:r>
            <a:rPr lang="ru-RU" dirty="0" err="1" smtClean="0"/>
            <a:t>євреї</a:t>
          </a:r>
          <a:r>
            <a:rPr lang="ru-RU" dirty="0" smtClean="0"/>
            <a:t> </a:t>
          </a:r>
          <a:r>
            <a:rPr lang="ru-RU" dirty="0" err="1" smtClean="0"/>
            <a:t>намагаються</a:t>
          </a:r>
          <a:r>
            <a:rPr lang="ru-RU" dirty="0" smtClean="0"/>
            <a:t> </a:t>
          </a:r>
          <a:r>
            <a:rPr lang="ru-RU" dirty="0" err="1" smtClean="0"/>
            <a:t>уникати</a:t>
          </a:r>
          <a:r>
            <a:rPr lang="ru-RU" dirty="0" smtClean="0"/>
            <a:t> </a:t>
          </a:r>
          <a:r>
            <a:rPr lang="ru-RU" dirty="0" err="1" smtClean="0"/>
            <a:t>християнської</a:t>
          </a:r>
          <a:r>
            <a:rPr lang="ru-RU" dirty="0" smtClean="0"/>
            <a:t> </a:t>
          </a:r>
          <a:r>
            <a:rPr lang="ru-RU" dirty="0" err="1" smtClean="0"/>
            <a:t>символіки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взагалі</a:t>
          </a:r>
          <a:r>
            <a:rPr lang="ru-RU" dirty="0" smtClean="0"/>
            <a:t> </a:t>
          </a:r>
          <a:r>
            <a:rPr lang="ru-RU" dirty="0" err="1" smtClean="0"/>
            <a:t>знаків</a:t>
          </a:r>
          <a:r>
            <a:rPr lang="ru-RU" dirty="0" smtClean="0"/>
            <a:t>, </a:t>
          </a:r>
          <a:r>
            <a:rPr lang="ru-RU" dirty="0" err="1" smtClean="0"/>
            <a:t>подібних</a:t>
          </a:r>
          <a:r>
            <a:rPr lang="ru-RU" dirty="0" smtClean="0"/>
            <a:t> на </a:t>
          </a:r>
          <a:r>
            <a:rPr lang="ru-RU" dirty="0" err="1" smtClean="0"/>
            <a:t>хрест</a:t>
          </a:r>
          <a:r>
            <a:rPr lang="ru-RU" dirty="0" smtClean="0"/>
            <a:t>. </a:t>
          </a:r>
          <a:r>
            <a:rPr lang="ru-RU" dirty="0" err="1" smtClean="0"/>
            <a:t>Наприклад</a:t>
          </a:r>
          <a:r>
            <a:rPr lang="ru-RU" dirty="0" smtClean="0"/>
            <a:t>, </a:t>
          </a:r>
          <a:r>
            <a:rPr lang="ru-RU" dirty="0" err="1" smtClean="0"/>
            <a:t>учні</a:t>
          </a:r>
          <a:r>
            <a:rPr lang="ru-RU" dirty="0" smtClean="0"/>
            <a:t> </a:t>
          </a:r>
          <a:r>
            <a:rPr lang="ru-RU" dirty="0" err="1" smtClean="0"/>
            <a:t>деяких</a:t>
          </a:r>
          <a:r>
            <a:rPr lang="ru-RU" dirty="0" smtClean="0"/>
            <a:t> </a:t>
          </a:r>
          <a:r>
            <a:rPr lang="ru-RU" dirty="0" err="1" smtClean="0"/>
            <a:t>ізраїльськиї</a:t>
          </a:r>
          <a:r>
            <a:rPr lang="ru-RU" dirty="0" smtClean="0"/>
            <a:t> </a:t>
          </a:r>
          <a:r>
            <a:rPr lang="ru-RU" dirty="0" err="1" smtClean="0"/>
            <a:t>шкіл</a:t>
          </a:r>
          <a:r>
            <a:rPr lang="ru-RU" dirty="0" smtClean="0"/>
            <a:t> </a:t>
          </a:r>
          <a:r>
            <a:rPr lang="ru-RU" dirty="0" err="1" smtClean="0"/>
            <a:t>замість</a:t>
          </a:r>
          <a:r>
            <a:rPr lang="ru-RU" dirty="0" smtClean="0"/>
            <a:t> знаку “плюс” </a:t>
          </a:r>
          <a:r>
            <a:rPr lang="ru-RU" dirty="0" err="1" smtClean="0"/>
            <a:t>пишуть</a:t>
          </a:r>
          <a:r>
            <a:rPr lang="ru-RU" dirty="0" smtClean="0"/>
            <a:t> знак,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повторює</a:t>
          </a:r>
          <a:r>
            <a:rPr lang="ru-RU" dirty="0" smtClean="0"/>
            <a:t> </a:t>
          </a:r>
          <a:r>
            <a:rPr lang="ru-RU" dirty="0" err="1" smtClean="0"/>
            <a:t>перевернуту</a:t>
          </a:r>
          <a:r>
            <a:rPr lang="ru-RU" dirty="0" smtClean="0"/>
            <a:t> букву “т”.</a:t>
          </a:r>
          <a:endParaRPr lang="ru-RU" dirty="0"/>
        </a:p>
      </dgm:t>
    </dgm:pt>
    <dgm:pt modelId="{7E06F53B-2975-4F45-9823-CF1D9483C093}" type="parTrans" cxnId="{151D8186-1994-4274-918F-BC1F48615208}">
      <dgm:prSet/>
      <dgm:spPr/>
      <dgm:t>
        <a:bodyPr/>
        <a:lstStyle/>
        <a:p>
          <a:endParaRPr lang="ru-RU"/>
        </a:p>
      </dgm:t>
    </dgm:pt>
    <dgm:pt modelId="{04FFF4C9-6354-4C22-81FA-F38F9A10D60C}" type="sibTrans" cxnId="{151D8186-1994-4274-918F-BC1F48615208}">
      <dgm:prSet/>
      <dgm:spPr/>
      <dgm:t>
        <a:bodyPr/>
        <a:lstStyle/>
        <a:p>
          <a:endParaRPr lang="ru-RU"/>
        </a:p>
      </dgm:t>
    </dgm:pt>
    <dgm:pt modelId="{9C04AD61-E143-4287-926A-9E49CD01DBA9}">
      <dgm:prSet/>
      <dgm:spPr/>
      <dgm:t>
        <a:bodyPr/>
        <a:lstStyle/>
        <a:p>
          <a:pPr rtl="0"/>
          <a:r>
            <a:rPr lang="ru-RU" dirty="0" err="1" smtClean="0"/>
            <a:t>Справжність</a:t>
          </a:r>
          <a:r>
            <a:rPr lang="ru-RU" dirty="0" smtClean="0"/>
            <a:t> </a:t>
          </a:r>
          <a:r>
            <a:rPr lang="ru-RU" dirty="0" err="1" smtClean="0"/>
            <a:t>купюри</a:t>
          </a:r>
          <a:r>
            <a:rPr lang="ru-RU" dirty="0" smtClean="0"/>
            <a:t> </a:t>
          </a:r>
          <a:r>
            <a:rPr lang="ru-RU" dirty="0" err="1" smtClean="0"/>
            <a:t>євро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перевірити</a:t>
          </a:r>
          <a:r>
            <a:rPr lang="ru-RU" dirty="0" smtClean="0"/>
            <a:t> за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серійним</a:t>
          </a:r>
          <a:r>
            <a:rPr lang="ru-RU" dirty="0" smtClean="0"/>
            <a:t> номером </a:t>
          </a:r>
          <a:r>
            <a:rPr lang="ru-RU" dirty="0" err="1" smtClean="0"/>
            <a:t>букви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одиннадцяти</a:t>
          </a:r>
          <a:r>
            <a:rPr lang="ru-RU" dirty="0" smtClean="0"/>
            <a:t> цифрах. </a:t>
          </a:r>
          <a:r>
            <a:rPr lang="ru-RU" dirty="0" err="1" smtClean="0"/>
            <a:t>Потрібно</a:t>
          </a:r>
          <a:r>
            <a:rPr lang="ru-RU" dirty="0" smtClean="0"/>
            <a:t> </a:t>
          </a:r>
          <a:r>
            <a:rPr lang="ru-RU" dirty="0" err="1" smtClean="0"/>
            <a:t>замінити</a:t>
          </a:r>
          <a:r>
            <a:rPr lang="ru-RU" dirty="0" smtClean="0"/>
            <a:t> букву на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порядковий</a:t>
          </a:r>
          <a:r>
            <a:rPr lang="ru-RU" dirty="0" smtClean="0"/>
            <a:t> номер в </a:t>
          </a:r>
          <a:r>
            <a:rPr lang="ru-RU" dirty="0" err="1" smtClean="0"/>
            <a:t>англійському</a:t>
          </a:r>
          <a:r>
            <a:rPr lang="ru-RU" dirty="0" smtClean="0"/>
            <a:t> </a:t>
          </a:r>
          <a:r>
            <a:rPr lang="ru-RU" dirty="0" err="1" smtClean="0"/>
            <a:t>алфавіті</a:t>
          </a:r>
          <a:r>
            <a:rPr lang="ru-RU" dirty="0" smtClean="0"/>
            <a:t>, </a:t>
          </a:r>
          <a:r>
            <a:rPr lang="ru-RU" dirty="0" err="1" smtClean="0"/>
            <a:t>скласти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число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рештою</a:t>
          </a:r>
          <a:r>
            <a:rPr lang="ru-RU" dirty="0" smtClean="0"/>
            <a:t>, </a:t>
          </a:r>
          <a:r>
            <a:rPr lang="ru-RU" dirty="0" err="1" smtClean="0"/>
            <a:t>потім</a:t>
          </a:r>
          <a:r>
            <a:rPr lang="ru-RU" dirty="0" smtClean="0"/>
            <a:t> </a:t>
          </a:r>
          <a:r>
            <a:rPr lang="ru-RU" dirty="0" err="1" smtClean="0"/>
            <a:t>складати</a:t>
          </a:r>
          <a:r>
            <a:rPr lang="ru-RU" dirty="0" smtClean="0"/>
            <a:t> </a:t>
          </a:r>
          <a:r>
            <a:rPr lang="ru-RU" dirty="0" err="1" smtClean="0"/>
            <a:t>цифри</a:t>
          </a:r>
          <a:r>
            <a:rPr lang="ru-RU" dirty="0" smtClean="0"/>
            <a:t> результату, </a:t>
          </a:r>
          <a:r>
            <a:rPr lang="ru-RU" dirty="0" err="1" smtClean="0"/>
            <a:t>поки</a:t>
          </a:r>
          <a:r>
            <a:rPr lang="ru-RU" dirty="0" smtClean="0"/>
            <a:t> не </a:t>
          </a:r>
          <a:r>
            <a:rPr lang="ru-RU" dirty="0" err="1" smtClean="0"/>
            <a:t>отримаємо</a:t>
          </a:r>
          <a:r>
            <a:rPr lang="ru-RU" dirty="0" smtClean="0"/>
            <a:t> одну цифру.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ця</a:t>
          </a:r>
          <a:r>
            <a:rPr lang="ru-RU" dirty="0" smtClean="0"/>
            <a:t> цифра-8, то купюра </a:t>
          </a:r>
          <a:r>
            <a:rPr lang="ru-RU" dirty="0" err="1" smtClean="0"/>
            <a:t>справжня</a:t>
          </a:r>
          <a:r>
            <a:rPr lang="ru-RU" dirty="0" smtClean="0"/>
            <a:t>. </a:t>
          </a:r>
          <a:endParaRPr lang="en-US" dirty="0"/>
        </a:p>
      </dgm:t>
    </dgm:pt>
    <dgm:pt modelId="{ECAE50E5-7A7B-4634-8B7D-B0576BBA47C7}" type="parTrans" cxnId="{A23A1E16-0305-4174-9E4C-C2F33C51EBE0}">
      <dgm:prSet/>
      <dgm:spPr/>
      <dgm:t>
        <a:bodyPr/>
        <a:lstStyle/>
        <a:p>
          <a:endParaRPr lang="ru-RU"/>
        </a:p>
      </dgm:t>
    </dgm:pt>
    <dgm:pt modelId="{0A614D96-4BE2-4E58-8905-9A4F047DE4FB}" type="sibTrans" cxnId="{A23A1E16-0305-4174-9E4C-C2F33C51EBE0}">
      <dgm:prSet/>
      <dgm:spPr/>
      <dgm:t>
        <a:bodyPr/>
        <a:lstStyle/>
        <a:p>
          <a:endParaRPr lang="ru-RU"/>
        </a:p>
      </dgm:t>
    </dgm:pt>
    <dgm:pt modelId="{3BFDC260-AE58-4C65-855C-775237C9E945}" type="pres">
      <dgm:prSet presAssocID="{E2F26A96-EB90-4007-8169-D10931F5B33C}" presName="Name0" presStyleCnt="0">
        <dgm:presLayoutVars>
          <dgm:dir/>
          <dgm:resizeHandles val="exact"/>
        </dgm:presLayoutVars>
      </dgm:prSet>
      <dgm:spPr/>
    </dgm:pt>
    <dgm:pt modelId="{B18077B6-17B8-418E-9549-259343BD1A47}" type="pres">
      <dgm:prSet presAssocID="{2A13AC07-27AF-490B-A960-3C7C32649C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6488-E670-4EF1-948B-8D4623F622F4}" type="pres">
      <dgm:prSet presAssocID="{49232195-1B8A-4C54-99E2-B2129B39B5D8}" presName="sibTrans" presStyleCnt="0"/>
      <dgm:spPr/>
    </dgm:pt>
    <dgm:pt modelId="{473BC69D-9E78-4469-A17C-92BAAA6590C1}" type="pres">
      <dgm:prSet presAssocID="{AA45C3B9-AD8D-4E6E-B83E-AD71D3E01A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AC815-56E6-4E89-9804-29076FD4E637}" type="pres">
      <dgm:prSet presAssocID="{04FFF4C9-6354-4C22-81FA-F38F9A10D60C}" presName="sibTrans" presStyleCnt="0"/>
      <dgm:spPr/>
    </dgm:pt>
    <dgm:pt modelId="{62C54514-3FEA-415A-9121-AC02DA9C754D}" type="pres">
      <dgm:prSet presAssocID="{9C04AD61-E143-4287-926A-9E49CD01DB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1E16-0305-4174-9E4C-C2F33C51EBE0}" srcId="{E2F26A96-EB90-4007-8169-D10931F5B33C}" destId="{9C04AD61-E143-4287-926A-9E49CD01DBA9}" srcOrd="2" destOrd="0" parTransId="{ECAE50E5-7A7B-4634-8B7D-B0576BBA47C7}" sibTransId="{0A614D96-4BE2-4E58-8905-9A4F047DE4FB}"/>
    <dgm:cxn modelId="{FFB250EA-8380-4EF2-9E5A-6A33862D3439}" type="presOf" srcId="{2A13AC07-27AF-490B-A960-3C7C32649C7B}" destId="{B18077B6-17B8-418E-9549-259343BD1A47}" srcOrd="0" destOrd="0" presId="urn:microsoft.com/office/officeart/2005/8/layout/hList6"/>
    <dgm:cxn modelId="{431BEF62-0EDC-4C70-AF85-5522A4433C88}" srcId="{E2F26A96-EB90-4007-8169-D10931F5B33C}" destId="{2A13AC07-27AF-490B-A960-3C7C32649C7B}" srcOrd="0" destOrd="0" parTransId="{2A8C6741-888F-47B1-A504-BE49FA799D70}" sibTransId="{49232195-1B8A-4C54-99E2-B2129B39B5D8}"/>
    <dgm:cxn modelId="{8FF57BCE-4115-49AD-9701-60BD293706B7}" type="presOf" srcId="{AA45C3B9-AD8D-4E6E-B83E-AD71D3E01AE9}" destId="{473BC69D-9E78-4469-A17C-92BAAA6590C1}" srcOrd="0" destOrd="0" presId="urn:microsoft.com/office/officeart/2005/8/layout/hList6"/>
    <dgm:cxn modelId="{A76382FC-9129-402A-ADEB-88034A8D9746}" type="presOf" srcId="{E2F26A96-EB90-4007-8169-D10931F5B33C}" destId="{3BFDC260-AE58-4C65-855C-775237C9E945}" srcOrd="0" destOrd="0" presId="urn:microsoft.com/office/officeart/2005/8/layout/hList6"/>
    <dgm:cxn modelId="{151D8186-1994-4274-918F-BC1F48615208}" srcId="{E2F26A96-EB90-4007-8169-D10931F5B33C}" destId="{AA45C3B9-AD8D-4E6E-B83E-AD71D3E01AE9}" srcOrd="1" destOrd="0" parTransId="{7E06F53B-2975-4F45-9823-CF1D9483C093}" sibTransId="{04FFF4C9-6354-4C22-81FA-F38F9A10D60C}"/>
    <dgm:cxn modelId="{D31E2198-D576-480B-91ED-EC1E8169A9C5}" type="presOf" srcId="{9C04AD61-E143-4287-926A-9E49CD01DBA9}" destId="{62C54514-3FEA-415A-9121-AC02DA9C754D}" srcOrd="0" destOrd="0" presId="urn:microsoft.com/office/officeart/2005/8/layout/hList6"/>
    <dgm:cxn modelId="{3CA571A3-C133-40FF-9865-87938E081A30}" type="presParOf" srcId="{3BFDC260-AE58-4C65-855C-775237C9E945}" destId="{B18077B6-17B8-418E-9549-259343BD1A47}" srcOrd="0" destOrd="0" presId="urn:microsoft.com/office/officeart/2005/8/layout/hList6"/>
    <dgm:cxn modelId="{BB907EE7-A084-43DA-88AA-74B87490CA80}" type="presParOf" srcId="{3BFDC260-AE58-4C65-855C-775237C9E945}" destId="{25226488-E670-4EF1-948B-8D4623F622F4}" srcOrd="1" destOrd="0" presId="urn:microsoft.com/office/officeart/2005/8/layout/hList6"/>
    <dgm:cxn modelId="{60F948D6-A079-44D5-895A-55C4B1D8E163}" type="presParOf" srcId="{3BFDC260-AE58-4C65-855C-775237C9E945}" destId="{473BC69D-9E78-4469-A17C-92BAAA6590C1}" srcOrd="2" destOrd="0" presId="urn:microsoft.com/office/officeart/2005/8/layout/hList6"/>
    <dgm:cxn modelId="{AF1F7FCA-52F6-42B2-851A-472CC02B6E64}" type="presParOf" srcId="{3BFDC260-AE58-4C65-855C-775237C9E945}" destId="{63EAC815-56E6-4E89-9804-29076FD4E637}" srcOrd="3" destOrd="0" presId="urn:microsoft.com/office/officeart/2005/8/layout/hList6"/>
    <dgm:cxn modelId="{13C4166A-8908-4537-B284-E5D2E5D8B2ED}" type="presParOf" srcId="{3BFDC260-AE58-4C65-855C-775237C9E945}" destId="{62C54514-3FEA-415A-9121-AC02DA9C75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F6AFE-3C49-4A09-A26E-D28A76F6503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9673BFF-A2F8-4E8E-87EA-743828FE2FAA}">
      <dgm:prSet/>
      <dgm:spPr/>
      <dgm:t>
        <a:bodyPr/>
        <a:lstStyle/>
        <a:p>
          <a:pPr rtl="0"/>
          <a:r>
            <a:rPr lang="ru-RU" dirty="0" err="1" smtClean="0"/>
            <a:t>Трикутник</a:t>
          </a:r>
          <a:r>
            <a:rPr lang="ru-RU" dirty="0" smtClean="0"/>
            <a:t> </a:t>
          </a:r>
          <a:r>
            <a:rPr lang="ru-RU" dirty="0" err="1" smtClean="0"/>
            <a:t>Рело</a:t>
          </a:r>
          <a:r>
            <a:rPr lang="ru-RU" dirty="0" smtClean="0"/>
            <a:t> —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геометрична</a:t>
          </a:r>
          <a:r>
            <a:rPr lang="ru-RU" dirty="0" smtClean="0"/>
            <a:t> </a:t>
          </a:r>
          <a:r>
            <a:rPr lang="ru-RU" dirty="0" err="1" smtClean="0"/>
            <a:t>фігура</a:t>
          </a:r>
          <a:r>
            <a:rPr lang="ru-RU" dirty="0" smtClean="0"/>
            <a:t>, </a:t>
          </a:r>
          <a:r>
            <a:rPr lang="ru-RU" dirty="0" err="1" smtClean="0"/>
            <a:t>утворена</a:t>
          </a:r>
          <a:r>
            <a:rPr lang="ru-RU" dirty="0" smtClean="0"/>
            <a:t> </a:t>
          </a:r>
          <a:r>
            <a:rPr lang="ru-RU" dirty="0" err="1" smtClean="0"/>
            <a:t>перетином</a:t>
          </a:r>
          <a:r>
            <a:rPr lang="ru-RU" dirty="0" smtClean="0"/>
            <a:t> </a:t>
          </a:r>
          <a:r>
            <a:rPr lang="ru-RU" dirty="0" err="1" smtClean="0"/>
            <a:t>трьох</a:t>
          </a:r>
          <a:r>
            <a:rPr lang="ru-RU" dirty="0" smtClean="0"/>
            <a:t> </a:t>
          </a:r>
          <a:r>
            <a:rPr lang="ru-RU" dirty="0" err="1" smtClean="0"/>
            <a:t>рівних</a:t>
          </a:r>
          <a:r>
            <a:rPr lang="ru-RU" dirty="0" smtClean="0"/>
            <a:t> </a:t>
          </a:r>
          <a:r>
            <a:rPr lang="ru-RU" dirty="0" err="1" smtClean="0"/>
            <a:t>кіл</a:t>
          </a:r>
          <a:r>
            <a:rPr lang="ru-RU" dirty="0" smtClean="0"/>
            <a:t> </a:t>
          </a:r>
          <a:r>
            <a:rPr lang="ru-RU" dirty="0" err="1" smtClean="0"/>
            <a:t>радіуса</a:t>
          </a:r>
          <a:r>
            <a:rPr lang="ru-RU" dirty="0" smtClean="0"/>
            <a:t> </a:t>
          </a:r>
          <a:r>
            <a:rPr lang="en-US" dirty="0" smtClean="0"/>
            <a:t>a </a:t>
          </a:r>
          <a:r>
            <a:rPr lang="ru-RU" dirty="0" err="1" smtClean="0"/>
            <a:t>з</a:t>
          </a:r>
          <a:r>
            <a:rPr lang="ru-RU" dirty="0" smtClean="0"/>
            <a:t> центрами у вершинах </a:t>
          </a:r>
          <a:r>
            <a:rPr lang="ru-RU" dirty="0" err="1" smtClean="0"/>
            <a:t>рівностороннього</a:t>
          </a:r>
          <a:r>
            <a:rPr lang="ru-RU" dirty="0" smtClean="0"/>
            <a:t> </a:t>
          </a:r>
          <a:r>
            <a:rPr lang="ru-RU" dirty="0" err="1" smtClean="0"/>
            <a:t>трикутника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стороною </a:t>
          </a:r>
          <a:r>
            <a:rPr lang="en-US" dirty="0" smtClean="0"/>
            <a:t>a. </a:t>
          </a:r>
          <a:r>
            <a:rPr lang="ru-RU" dirty="0" err="1" smtClean="0"/>
            <a:t>Свердло</a:t>
          </a:r>
          <a:r>
            <a:rPr lang="ru-RU" dirty="0" smtClean="0"/>
            <a:t>, </a:t>
          </a:r>
          <a:r>
            <a:rPr lang="ru-RU" dirty="0" err="1" smtClean="0"/>
            <a:t>зроблене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трикутника</a:t>
          </a:r>
          <a:r>
            <a:rPr lang="ru-RU" dirty="0" smtClean="0"/>
            <a:t> </a:t>
          </a:r>
          <a:r>
            <a:rPr lang="ru-RU" dirty="0" err="1" smtClean="0"/>
            <a:t>Рело</a:t>
          </a:r>
          <a:r>
            <a:rPr lang="ru-RU" dirty="0" smtClean="0"/>
            <a:t>, </a:t>
          </a:r>
          <a:r>
            <a:rPr lang="ru-RU" dirty="0" err="1" smtClean="0"/>
            <a:t>дозволяє</a:t>
          </a:r>
          <a:r>
            <a:rPr lang="ru-RU" dirty="0" smtClean="0"/>
            <a:t> </a:t>
          </a:r>
          <a:r>
            <a:rPr lang="ru-RU" dirty="0" err="1" smtClean="0"/>
            <a:t>свердлити</a:t>
          </a:r>
          <a:r>
            <a:rPr lang="ru-RU" dirty="0" smtClean="0"/>
            <a:t> </a:t>
          </a:r>
          <a:r>
            <a:rPr lang="ru-RU" dirty="0" err="1" smtClean="0"/>
            <a:t>квадратні</a:t>
          </a:r>
          <a:r>
            <a:rPr lang="ru-RU" dirty="0" smtClean="0"/>
            <a:t> отвори.</a:t>
          </a:r>
          <a:endParaRPr lang="ru-RU" dirty="0"/>
        </a:p>
      </dgm:t>
    </dgm:pt>
    <dgm:pt modelId="{1DA84198-A838-448F-AAF0-22DBF447538B}" type="parTrans" cxnId="{A64E45E3-D37C-4FBB-B08B-0E24838153AA}">
      <dgm:prSet/>
      <dgm:spPr/>
      <dgm:t>
        <a:bodyPr/>
        <a:lstStyle/>
        <a:p>
          <a:endParaRPr lang="ru-RU"/>
        </a:p>
      </dgm:t>
    </dgm:pt>
    <dgm:pt modelId="{E72BC339-AC07-4DFB-A1B2-2136321EEF6E}" type="sibTrans" cxnId="{A64E45E3-D37C-4FBB-B08B-0E24838153AA}">
      <dgm:prSet/>
      <dgm:spPr/>
      <dgm:t>
        <a:bodyPr/>
        <a:lstStyle/>
        <a:p>
          <a:endParaRPr lang="ru-RU"/>
        </a:p>
      </dgm:t>
    </dgm:pt>
    <dgm:pt modelId="{ED3F04DE-F631-4955-B8C0-158EE0E0DDBB}">
      <dgm:prSet/>
      <dgm:spPr/>
      <dgm:t>
        <a:bodyPr/>
        <a:lstStyle/>
        <a:p>
          <a:pPr rtl="0"/>
          <a:r>
            <a:rPr lang="ru-RU" dirty="0" smtClean="0"/>
            <a:t>В </a:t>
          </a:r>
          <a:r>
            <a:rPr lang="ru-RU" dirty="0" err="1" smtClean="0"/>
            <a:t>українській</a:t>
          </a:r>
          <a:r>
            <a:rPr lang="ru-RU" dirty="0" smtClean="0"/>
            <a:t> </a:t>
          </a:r>
          <a:r>
            <a:rPr lang="ru-RU" dirty="0" err="1" smtClean="0"/>
            <a:t>математичній</a:t>
          </a:r>
          <a:r>
            <a:rPr lang="ru-RU" dirty="0" smtClean="0"/>
            <a:t> </a:t>
          </a:r>
          <a:r>
            <a:rPr lang="ru-RU" dirty="0" err="1" smtClean="0"/>
            <a:t>літературі</a:t>
          </a:r>
          <a:r>
            <a:rPr lang="ru-RU" dirty="0" smtClean="0"/>
            <a:t> нуль не </a:t>
          </a:r>
          <a:r>
            <a:rPr lang="ru-RU" dirty="0" err="1" smtClean="0"/>
            <a:t>являється</a:t>
          </a:r>
          <a:r>
            <a:rPr lang="ru-RU" dirty="0" smtClean="0"/>
            <a:t> </a:t>
          </a:r>
          <a:r>
            <a:rPr lang="ru-RU" dirty="0" err="1" smtClean="0"/>
            <a:t>натуральним</a:t>
          </a:r>
          <a:r>
            <a:rPr lang="ru-RU" dirty="0" smtClean="0"/>
            <a:t> числом, а в </a:t>
          </a:r>
          <a:r>
            <a:rPr lang="ru-RU" dirty="0" err="1" smtClean="0"/>
            <a:t>західній</a:t>
          </a:r>
          <a:r>
            <a:rPr lang="ru-RU" dirty="0" smtClean="0"/>
            <a:t>, </a:t>
          </a:r>
          <a:r>
            <a:rPr lang="ru-RU" dirty="0" err="1" smtClean="0"/>
            <a:t>навпаки</a:t>
          </a:r>
          <a:r>
            <a:rPr lang="ru-RU" dirty="0" smtClean="0"/>
            <a:t>, </a:t>
          </a:r>
          <a:r>
            <a:rPr lang="ru-RU" dirty="0" err="1" smtClean="0"/>
            <a:t>належить</a:t>
          </a:r>
          <a:r>
            <a:rPr lang="ru-RU" dirty="0" smtClean="0"/>
            <a:t> до </a:t>
          </a:r>
          <a:r>
            <a:rPr lang="ru-RU" dirty="0" err="1" smtClean="0"/>
            <a:t>множини</a:t>
          </a:r>
          <a:r>
            <a:rPr lang="ru-RU" dirty="0" smtClean="0"/>
            <a:t> </a:t>
          </a:r>
          <a:r>
            <a:rPr lang="ru-RU" dirty="0" err="1" smtClean="0"/>
            <a:t>натуральних</a:t>
          </a:r>
          <a:r>
            <a:rPr lang="ru-RU" dirty="0" smtClean="0"/>
            <a:t> чисел.</a:t>
          </a:r>
          <a:endParaRPr lang="ru-RU" dirty="0"/>
        </a:p>
      </dgm:t>
    </dgm:pt>
    <dgm:pt modelId="{6762D9C9-C0CB-46BA-805C-F281896EFCD3}" type="parTrans" cxnId="{8EB02732-F2F7-4EA9-9A1F-803B60CD6A77}">
      <dgm:prSet/>
      <dgm:spPr/>
      <dgm:t>
        <a:bodyPr/>
        <a:lstStyle/>
        <a:p>
          <a:endParaRPr lang="ru-RU"/>
        </a:p>
      </dgm:t>
    </dgm:pt>
    <dgm:pt modelId="{FD308588-E26C-4D8F-A357-4F2C17CE7A56}" type="sibTrans" cxnId="{8EB02732-F2F7-4EA9-9A1F-803B60CD6A77}">
      <dgm:prSet/>
      <dgm:spPr/>
      <dgm:t>
        <a:bodyPr/>
        <a:lstStyle/>
        <a:p>
          <a:endParaRPr lang="ru-RU"/>
        </a:p>
      </dgm:t>
    </dgm:pt>
    <dgm:pt modelId="{3D155FB4-88F9-41C6-9EFE-108977377497}">
      <dgm:prSet/>
      <dgm:spPr/>
      <dgm:t>
        <a:bodyPr/>
        <a:lstStyle/>
        <a:p>
          <a:pPr rtl="0"/>
          <a:r>
            <a:rPr lang="ru-RU" dirty="0" err="1" smtClean="0"/>
            <a:t>Американський</a:t>
          </a:r>
          <a:r>
            <a:rPr lang="ru-RU" dirty="0" smtClean="0"/>
            <a:t> математик Джордж Данциг, будучи </a:t>
          </a:r>
          <a:r>
            <a:rPr lang="ru-RU" dirty="0" err="1" smtClean="0"/>
            <a:t>аспірантом</a:t>
          </a:r>
          <a:r>
            <a:rPr lang="ru-RU" dirty="0" smtClean="0"/>
            <a:t> </a:t>
          </a:r>
          <a:r>
            <a:rPr lang="ru-RU" dirty="0" err="1" smtClean="0"/>
            <a:t>університету</a:t>
          </a:r>
          <a:r>
            <a:rPr lang="ru-RU" dirty="0" smtClean="0"/>
            <a:t>, одного разу </a:t>
          </a:r>
          <a:r>
            <a:rPr lang="ru-RU" dirty="0" err="1" smtClean="0"/>
            <a:t>спізнився</a:t>
          </a:r>
          <a:r>
            <a:rPr lang="ru-RU" dirty="0" smtClean="0"/>
            <a:t> на урок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прийняв</a:t>
          </a:r>
          <a:r>
            <a:rPr lang="ru-RU" dirty="0" smtClean="0"/>
            <a:t> </a:t>
          </a:r>
          <a:r>
            <a:rPr lang="ru-RU" dirty="0" err="1" smtClean="0"/>
            <a:t>написані</a:t>
          </a:r>
          <a:r>
            <a:rPr lang="ru-RU" dirty="0" smtClean="0"/>
            <a:t> на </a:t>
          </a:r>
          <a:r>
            <a:rPr lang="ru-RU" dirty="0" err="1" smtClean="0"/>
            <a:t>дошці</a:t>
          </a:r>
          <a:r>
            <a:rPr lang="ru-RU" dirty="0" smtClean="0"/>
            <a:t> </a:t>
          </a:r>
          <a:r>
            <a:rPr lang="ru-RU" dirty="0" err="1" smtClean="0"/>
            <a:t>рівняння</a:t>
          </a:r>
          <a:r>
            <a:rPr lang="ru-RU" dirty="0" smtClean="0"/>
            <a:t> за </a:t>
          </a:r>
          <a:r>
            <a:rPr lang="ru-RU" dirty="0" err="1" smtClean="0"/>
            <a:t>домашнє</a:t>
          </a:r>
          <a:r>
            <a:rPr lang="ru-RU" dirty="0" smtClean="0"/>
            <a:t> </a:t>
          </a:r>
          <a:r>
            <a:rPr lang="ru-RU" dirty="0" err="1" smtClean="0"/>
            <a:t>завдання</a:t>
          </a:r>
          <a:r>
            <a:rPr lang="ru-RU" dirty="0" smtClean="0"/>
            <a:t>. </a:t>
          </a:r>
          <a:r>
            <a:rPr lang="ru-RU" dirty="0" err="1" smtClean="0"/>
            <a:t>Воно</a:t>
          </a:r>
          <a:r>
            <a:rPr lang="ru-RU" dirty="0" smtClean="0"/>
            <a:t> </a:t>
          </a:r>
          <a:r>
            <a:rPr lang="ru-RU" dirty="0" err="1" smtClean="0"/>
            <a:t>здалося</a:t>
          </a:r>
          <a:r>
            <a:rPr lang="ru-RU" dirty="0" smtClean="0"/>
            <a:t> </a:t>
          </a:r>
          <a:r>
            <a:rPr lang="ru-RU" dirty="0" err="1" smtClean="0"/>
            <a:t>йому</a:t>
          </a:r>
          <a:r>
            <a:rPr lang="ru-RU" dirty="0" smtClean="0"/>
            <a:t> </a:t>
          </a:r>
          <a:r>
            <a:rPr lang="ru-RU" dirty="0" err="1" smtClean="0"/>
            <a:t>складніше</a:t>
          </a:r>
          <a:r>
            <a:rPr lang="ru-RU" dirty="0" smtClean="0"/>
            <a:t> </a:t>
          </a:r>
          <a:r>
            <a:rPr lang="ru-RU" dirty="0" err="1" smtClean="0"/>
            <a:t>звичайного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через </a:t>
          </a:r>
          <a:r>
            <a:rPr lang="ru-RU" dirty="0" err="1" smtClean="0"/>
            <a:t>кілька</a:t>
          </a:r>
          <a:r>
            <a:rPr lang="ru-RU" dirty="0" smtClean="0"/>
            <a:t>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зміг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виконати</a:t>
          </a:r>
          <a:r>
            <a:rPr lang="ru-RU" dirty="0" smtClean="0"/>
            <a:t>. </a:t>
          </a:r>
          <a:r>
            <a:rPr lang="ru-RU" dirty="0" err="1" smtClean="0"/>
            <a:t>Виявилося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вирішив</a:t>
          </a:r>
          <a:r>
            <a:rPr lang="ru-RU" dirty="0" smtClean="0"/>
            <a:t> </a:t>
          </a:r>
          <a:r>
            <a:rPr lang="ru-RU" dirty="0" err="1" smtClean="0"/>
            <a:t>дві</a:t>
          </a:r>
          <a:r>
            <a:rPr lang="ru-RU" dirty="0" smtClean="0"/>
            <a:t> «</a:t>
          </a:r>
          <a:r>
            <a:rPr lang="ru-RU" dirty="0" err="1" smtClean="0"/>
            <a:t>нерозв’язані</a:t>
          </a:r>
          <a:r>
            <a:rPr lang="ru-RU" dirty="0" smtClean="0"/>
            <a:t>» </a:t>
          </a:r>
          <a:r>
            <a:rPr lang="ru-RU" dirty="0" err="1" smtClean="0"/>
            <a:t>проблеми</a:t>
          </a:r>
          <a:r>
            <a:rPr lang="ru-RU" dirty="0" smtClean="0"/>
            <a:t> в </a:t>
          </a:r>
          <a:r>
            <a:rPr lang="ru-RU" dirty="0" err="1" smtClean="0"/>
            <a:t>статистиці</a:t>
          </a:r>
          <a:r>
            <a:rPr lang="ru-RU" dirty="0" smtClean="0"/>
            <a:t>, над </a:t>
          </a:r>
          <a:r>
            <a:rPr lang="ru-RU" dirty="0" err="1" smtClean="0"/>
            <a:t>якими</a:t>
          </a:r>
          <a:r>
            <a:rPr lang="ru-RU" dirty="0" smtClean="0"/>
            <a:t> </a:t>
          </a:r>
          <a:r>
            <a:rPr lang="ru-RU" dirty="0" err="1" smtClean="0"/>
            <a:t>билися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вчених</a:t>
          </a:r>
          <a:r>
            <a:rPr lang="ru-RU" dirty="0" smtClean="0"/>
            <a:t>.</a:t>
          </a:r>
          <a:endParaRPr lang="ru-RU" dirty="0"/>
        </a:p>
      </dgm:t>
    </dgm:pt>
    <dgm:pt modelId="{2A076867-B926-4482-8FDF-12D3B480A51C}" type="parTrans" cxnId="{7078D1C5-2111-45CD-AE54-F4B5B57AB63F}">
      <dgm:prSet/>
      <dgm:spPr/>
      <dgm:t>
        <a:bodyPr/>
        <a:lstStyle/>
        <a:p>
          <a:endParaRPr lang="ru-RU"/>
        </a:p>
      </dgm:t>
    </dgm:pt>
    <dgm:pt modelId="{BAD59996-3C67-491D-AF0B-700AEB79A6C3}" type="sibTrans" cxnId="{7078D1C5-2111-45CD-AE54-F4B5B57AB63F}">
      <dgm:prSet/>
      <dgm:spPr/>
      <dgm:t>
        <a:bodyPr/>
        <a:lstStyle/>
        <a:p>
          <a:endParaRPr lang="ru-RU"/>
        </a:p>
      </dgm:t>
    </dgm:pt>
    <dgm:pt modelId="{BD56F774-4CC2-4580-A89C-22B5FDB479E2}">
      <dgm:prSet/>
      <dgm:spPr/>
      <dgm:t>
        <a:bodyPr/>
        <a:lstStyle/>
        <a:p>
          <a:pPr rtl="0"/>
          <a:r>
            <a:rPr lang="ru-RU" dirty="0" smtClean="0"/>
            <a:t>Сумма </a:t>
          </a:r>
          <a:r>
            <a:rPr lang="ru-RU" dirty="0" err="1" smtClean="0"/>
            <a:t>всіх</a:t>
          </a:r>
          <a:r>
            <a:rPr lang="ru-RU" dirty="0" smtClean="0"/>
            <a:t> чисел на </a:t>
          </a:r>
          <a:r>
            <a:rPr lang="ru-RU" dirty="0" err="1" smtClean="0"/>
            <a:t>рулетці</a:t>
          </a:r>
          <a:r>
            <a:rPr lang="ru-RU" dirty="0" smtClean="0"/>
            <a:t> в казино </a:t>
          </a:r>
          <a:r>
            <a:rPr lang="ru-RU" dirty="0" err="1" smtClean="0"/>
            <a:t>дорівнює</a:t>
          </a:r>
          <a:r>
            <a:rPr lang="ru-RU" dirty="0" smtClean="0"/>
            <a:t> числу </a:t>
          </a:r>
          <a:r>
            <a:rPr lang="ru-RU" dirty="0" err="1" smtClean="0"/>
            <a:t>диявола</a:t>
          </a:r>
          <a:r>
            <a:rPr lang="ru-RU" dirty="0" smtClean="0"/>
            <a:t> – 666</a:t>
          </a:r>
          <a:endParaRPr lang="ru-RU" dirty="0"/>
        </a:p>
      </dgm:t>
    </dgm:pt>
    <dgm:pt modelId="{DBFE2498-14EE-4852-ABEF-E9BFF232CC60}" type="parTrans" cxnId="{D0F94A06-08F2-4B5F-A5A3-AD30247B4178}">
      <dgm:prSet/>
      <dgm:spPr/>
      <dgm:t>
        <a:bodyPr/>
        <a:lstStyle/>
        <a:p>
          <a:endParaRPr lang="ru-RU"/>
        </a:p>
      </dgm:t>
    </dgm:pt>
    <dgm:pt modelId="{0A12F146-4828-4D4E-8825-B721D0F8F8D8}" type="sibTrans" cxnId="{D0F94A06-08F2-4B5F-A5A3-AD30247B4178}">
      <dgm:prSet/>
      <dgm:spPr/>
      <dgm:t>
        <a:bodyPr/>
        <a:lstStyle/>
        <a:p>
          <a:endParaRPr lang="ru-RU"/>
        </a:p>
      </dgm:t>
    </dgm:pt>
    <dgm:pt modelId="{3A71B4FA-E133-4859-9CAF-68312B2FC42F}" type="pres">
      <dgm:prSet presAssocID="{8DEF6AFE-3C49-4A09-A26E-D28A76F6503F}" presName="diagram" presStyleCnt="0">
        <dgm:presLayoutVars>
          <dgm:dir/>
          <dgm:resizeHandles val="exact"/>
        </dgm:presLayoutVars>
      </dgm:prSet>
      <dgm:spPr/>
    </dgm:pt>
    <dgm:pt modelId="{C2A117A8-E969-43BC-8828-9364EB5C390B}" type="pres">
      <dgm:prSet presAssocID="{89673BFF-A2F8-4E8E-87EA-743828FE2FAA}" presName="node" presStyleLbl="node1" presStyleIdx="0" presStyleCnt="4">
        <dgm:presLayoutVars>
          <dgm:bulletEnabled val="1"/>
        </dgm:presLayoutVars>
      </dgm:prSet>
      <dgm:spPr/>
    </dgm:pt>
    <dgm:pt modelId="{958C684F-2C40-451A-8046-6BCEEA3B07B4}" type="pres">
      <dgm:prSet presAssocID="{E72BC339-AC07-4DFB-A1B2-2136321EEF6E}" presName="sibTrans" presStyleCnt="0"/>
      <dgm:spPr/>
    </dgm:pt>
    <dgm:pt modelId="{3187DEA6-D554-4C87-B420-F09DFA9418DC}" type="pres">
      <dgm:prSet presAssocID="{ED3F04DE-F631-4955-B8C0-158EE0E0DDBB}" presName="node" presStyleLbl="node1" presStyleIdx="1" presStyleCnt="4">
        <dgm:presLayoutVars>
          <dgm:bulletEnabled val="1"/>
        </dgm:presLayoutVars>
      </dgm:prSet>
      <dgm:spPr/>
    </dgm:pt>
    <dgm:pt modelId="{EC35C653-16CB-4E4A-9452-6602C793F6DA}" type="pres">
      <dgm:prSet presAssocID="{FD308588-E26C-4D8F-A357-4F2C17CE7A56}" presName="sibTrans" presStyleCnt="0"/>
      <dgm:spPr/>
    </dgm:pt>
    <dgm:pt modelId="{C58D0654-E257-4493-BD31-D28D1846FB59}" type="pres">
      <dgm:prSet presAssocID="{3D155FB4-88F9-41C6-9EFE-108977377497}" presName="node" presStyleLbl="node1" presStyleIdx="2" presStyleCnt="4">
        <dgm:presLayoutVars>
          <dgm:bulletEnabled val="1"/>
        </dgm:presLayoutVars>
      </dgm:prSet>
      <dgm:spPr/>
    </dgm:pt>
    <dgm:pt modelId="{5286094D-5A91-41B6-991A-DF8DCB59FB2F}" type="pres">
      <dgm:prSet presAssocID="{BAD59996-3C67-491D-AF0B-700AEB79A6C3}" presName="sibTrans" presStyleCnt="0"/>
      <dgm:spPr/>
    </dgm:pt>
    <dgm:pt modelId="{B4F07ECE-8AF8-432F-99A1-3498F02FA161}" type="pres">
      <dgm:prSet presAssocID="{BD56F774-4CC2-4580-A89C-22B5FDB479E2}" presName="node" presStyleLbl="node1" presStyleIdx="3" presStyleCnt="4">
        <dgm:presLayoutVars>
          <dgm:bulletEnabled val="1"/>
        </dgm:presLayoutVars>
      </dgm:prSet>
      <dgm:spPr/>
    </dgm:pt>
  </dgm:ptLst>
  <dgm:cxnLst>
    <dgm:cxn modelId="{8F9EA6E1-2FF8-49A8-8908-C98928546E7B}" type="presOf" srcId="{ED3F04DE-F631-4955-B8C0-158EE0E0DDBB}" destId="{3187DEA6-D554-4C87-B420-F09DFA9418DC}" srcOrd="0" destOrd="0" presId="urn:microsoft.com/office/officeart/2005/8/layout/default"/>
    <dgm:cxn modelId="{AF7E2B29-1EC3-4B83-AD1E-1C45602D6EA3}" type="presOf" srcId="{BD56F774-4CC2-4580-A89C-22B5FDB479E2}" destId="{B4F07ECE-8AF8-432F-99A1-3498F02FA161}" srcOrd="0" destOrd="0" presId="urn:microsoft.com/office/officeart/2005/8/layout/default"/>
    <dgm:cxn modelId="{20F59563-DED5-4D83-9D49-59E5A57664FC}" type="presOf" srcId="{8DEF6AFE-3C49-4A09-A26E-D28A76F6503F}" destId="{3A71B4FA-E133-4859-9CAF-68312B2FC42F}" srcOrd="0" destOrd="0" presId="urn:microsoft.com/office/officeart/2005/8/layout/default"/>
    <dgm:cxn modelId="{A64E45E3-D37C-4FBB-B08B-0E24838153AA}" srcId="{8DEF6AFE-3C49-4A09-A26E-D28A76F6503F}" destId="{89673BFF-A2F8-4E8E-87EA-743828FE2FAA}" srcOrd="0" destOrd="0" parTransId="{1DA84198-A838-448F-AAF0-22DBF447538B}" sibTransId="{E72BC339-AC07-4DFB-A1B2-2136321EEF6E}"/>
    <dgm:cxn modelId="{7078D1C5-2111-45CD-AE54-F4B5B57AB63F}" srcId="{8DEF6AFE-3C49-4A09-A26E-D28A76F6503F}" destId="{3D155FB4-88F9-41C6-9EFE-108977377497}" srcOrd="2" destOrd="0" parTransId="{2A076867-B926-4482-8FDF-12D3B480A51C}" sibTransId="{BAD59996-3C67-491D-AF0B-700AEB79A6C3}"/>
    <dgm:cxn modelId="{3EB3BA61-58B6-43EE-8E58-B2F5044F622C}" type="presOf" srcId="{3D155FB4-88F9-41C6-9EFE-108977377497}" destId="{C58D0654-E257-4493-BD31-D28D1846FB59}" srcOrd="0" destOrd="0" presId="urn:microsoft.com/office/officeart/2005/8/layout/default"/>
    <dgm:cxn modelId="{D0F94A06-08F2-4B5F-A5A3-AD30247B4178}" srcId="{8DEF6AFE-3C49-4A09-A26E-D28A76F6503F}" destId="{BD56F774-4CC2-4580-A89C-22B5FDB479E2}" srcOrd="3" destOrd="0" parTransId="{DBFE2498-14EE-4852-ABEF-E9BFF232CC60}" sibTransId="{0A12F146-4828-4D4E-8825-B721D0F8F8D8}"/>
    <dgm:cxn modelId="{8EB02732-F2F7-4EA9-9A1F-803B60CD6A77}" srcId="{8DEF6AFE-3C49-4A09-A26E-D28A76F6503F}" destId="{ED3F04DE-F631-4955-B8C0-158EE0E0DDBB}" srcOrd="1" destOrd="0" parTransId="{6762D9C9-C0CB-46BA-805C-F281896EFCD3}" sibTransId="{FD308588-E26C-4D8F-A357-4F2C17CE7A56}"/>
    <dgm:cxn modelId="{B5B8C317-9F2E-4DF1-A725-E7F8753ED2E8}" type="presOf" srcId="{89673BFF-A2F8-4E8E-87EA-743828FE2FAA}" destId="{C2A117A8-E969-43BC-8828-9364EB5C390B}" srcOrd="0" destOrd="0" presId="urn:microsoft.com/office/officeart/2005/8/layout/default"/>
    <dgm:cxn modelId="{0DE80A2B-1852-4469-8DB9-D2FB421730D1}" type="presParOf" srcId="{3A71B4FA-E133-4859-9CAF-68312B2FC42F}" destId="{C2A117A8-E969-43BC-8828-9364EB5C390B}" srcOrd="0" destOrd="0" presId="urn:microsoft.com/office/officeart/2005/8/layout/default"/>
    <dgm:cxn modelId="{A3EDE904-581B-49F5-B490-6BEFC2FFC041}" type="presParOf" srcId="{3A71B4FA-E133-4859-9CAF-68312B2FC42F}" destId="{958C684F-2C40-451A-8046-6BCEEA3B07B4}" srcOrd="1" destOrd="0" presId="urn:microsoft.com/office/officeart/2005/8/layout/default"/>
    <dgm:cxn modelId="{64F4B2F2-F587-4FD4-9291-A071CD577978}" type="presParOf" srcId="{3A71B4FA-E133-4859-9CAF-68312B2FC42F}" destId="{3187DEA6-D554-4C87-B420-F09DFA9418DC}" srcOrd="2" destOrd="0" presId="urn:microsoft.com/office/officeart/2005/8/layout/default"/>
    <dgm:cxn modelId="{05C1BA34-D41E-472D-ADAD-FA4DAD6C9A06}" type="presParOf" srcId="{3A71B4FA-E133-4859-9CAF-68312B2FC42F}" destId="{EC35C653-16CB-4E4A-9452-6602C793F6DA}" srcOrd="3" destOrd="0" presId="urn:microsoft.com/office/officeart/2005/8/layout/default"/>
    <dgm:cxn modelId="{C2B66BEA-76E2-45D9-9C5B-1D0586DCA285}" type="presParOf" srcId="{3A71B4FA-E133-4859-9CAF-68312B2FC42F}" destId="{C58D0654-E257-4493-BD31-D28D1846FB59}" srcOrd="4" destOrd="0" presId="urn:microsoft.com/office/officeart/2005/8/layout/default"/>
    <dgm:cxn modelId="{63FBBBBB-B5AD-49B0-A737-24A0FB90E138}" type="presParOf" srcId="{3A71B4FA-E133-4859-9CAF-68312B2FC42F}" destId="{5286094D-5A91-41B6-991A-DF8DCB59FB2F}" srcOrd="5" destOrd="0" presId="urn:microsoft.com/office/officeart/2005/8/layout/default"/>
    <dgm:cxn modelId="{77BBF6C5-2B71-4249-8F69-92A172F8BF60}" type="presParOf" srcId="{3A71B4FA-E133-4859-9CAF-68312B2FC42F}" destId="{B4F07ECE-8AF8-432F-99A1-3498F02FA1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23FD6-10E1-4EB0-88D5-0DD752F21D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FAF2463-5C68-4BEA-9F46-1703719B184F}">
      <dgm:prSet/>
      <dgm:spPr/>
      <dgm:t>
        <a:bodyPr/>
        <a:lstStyle/>
        <a:p>
          <a:pPr rtl="0"/>
          <a:r>
            <a:rPr lang="ru-RU" dirty="0" err="1" smtClean="0"/>
            <a:t>Софія</a:t>
          </a:r>
          <a:r>
            <a:rPr lang="ru-RU" dirty="0" smtClean="0"/>
            <a:t> </a:t>
          </a:r>
          <a:r>
            <a:rPr lang="ru-RU" dirty="0" err="1" smtClean="0"/>
            <a:t>Ковалевська</a:t>
          </a:r>
          <a:r>
            <a:rPr lang="ru-RU" dirty="0" smtClean="0"/>
            <a:t> </a:t>
          </a:r>
          <a:r>
            <a:rPr lang="ru-RU" dirty="0" err="1" smtClean="0"/>
            <a:t>познайомилася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математикою в </a:t>
          </a:r>
          <a:r>
            <a:rPr lang="ru-RU" dirty="0" err="1" smtClean="0"/>
            <a:t>ранньому</a:t>
          </a:r>
          <a:r>
            <a:rPr lang="ru-RU" dirty="0" smtClean="0"/>
            <a:t> </a:t>
          </a:r>
          <a:r>
            <a:rPr lang="ru-RU" dirty="0" err="1" smtClean="0"/>
            <a:t>дитинстві</a:t>
          </a:r>
          <a:r>
            <a:rPr lang="ru-RU" dirty="0" smtClean="0"/>
            <a:t>, коли на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кімнату</a:t>
          </a:r>
          <a:r>
            <a:rPr lang="ru-RU" dirty="0" smtClean="0"/>
            <a:t> не </a:t>
          </a:r>
          <a:r>
            <a:rPr lang="ru-RU" dirty="0" err="1" smtClean="0"/>
            <a:t>вистачило</a:t>
          </a:r>
          <a:r>
            <a:rPr lang="ru-RU" dirty="0" smtClean="0"/>
            <a:t> шпалер, разом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були</a:t>
          </a:r>
          <a:r>
            <a:rPr lang="ru-RU" dirty="0" smtClean="0"/>
            <a:t> </a:t>
          </a:r>
          <a:r>
            <a:rPr lang="ru-RU" dirty="0" err="1" smtClean="0"/>
            <a:t>наклеєні</a:t>
          </a:r>
          <a:r>
            <a:rPr lang="ru-RU" dirty="0" smtClean="0"/>
            <a:t> </a:t>
          </a:r>
          <a:r>
            <a:rPr lang="ru-RU" dirty="0" err="1" smtClean="0"/>
            <a:t>листи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лекціями</a:t>
          </a:r>
          <a:r>
            <a:rPr lang="ru-RU" dirty="0" smtClean="0"/>
            <a:t> </a:t>
          </a:r>
          <a:r>
            <a:rPr lang="ru-RU" dirty="0" err="1" smtClean="0"/>
            <a:t>Остроградського</a:t>
          </a:r>
          <a:r>
            <a:rPr lang="ru-RU" dirty="0" smtClean="0"/>
            <a:t> про </a:t>
          </a:r>
          <a:r>
            <a:rPr lang="ru-RU" dirty="0" err="1" smtClean="0"/>
            <a:t>диференціальному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інтегральному</a:t>
          </a:r>
          <a:r>
            <a:rPr lang="ru-RU" dirty="0" smtClean="0"/>
            <a:t> </a:t>
          </a:r>
          <a:r>
            <a:rPr lang="ru-RU" dirty="0" err="1" smtClean="0"/>
            <a:t>численні</a:t>
          </a:r>
          <a:r>
            <a:rPr lang="ru-RU" dirty="0" smtClean="0"/>
            <a:t>.</a:t>
          </a:r>
          <a:endParaRPr lang="ru-RU" dirty="0"/>
        </a:p>
      </dgm:t>
    </dgm:pt>
    <dgm:pt modelId="{74F58176-07D9-48F6-91A7-F71AAE8B2565}" type="parTrans" cxnId="{58BAD63A-E889-4F5C-9148-15BA97236F0D}">
      <dgm:prSet/>
      <dgm:spPr/>
      <dgm:t>
        <a:bodyPr/>
        <a:lstStyle/>
        <a:p>
          <a:endParaRPr lang="ru-RU"/>
        </a:p>
      </dgm:t>
    </dgm:pt>
    <dgm:pt modelId="{688DBB89-6327-4FD7-B6FE-032D80045192}" type="sibTrans" cxnId="{58BAD63A-E889-4F5C-9148-15BA97236F0D}">
      <dgm:prSet/>
      <dgm:spPr/>
      <dgm:t>
        <a:bodyPr/>
        <a:lstStyle/>
        <a:p>
          <a:endParaRPr lang="ru-RU"/>
        </a:p>
      </dgm:t>
    </dgm:pt>
    <dgm:pt modelId="{9D8C30E0-680F-4D6B-AFAF-7C25705DB98F}">
      <dgm:prSet/>
      <dgm:spPr/>
      <dgm:t>
        <a:bodyPr/>
        <a:lstStyle/>
        <a:p>
          <a:pPr rtl="0"/>
          <a:r>
            <a:rPr lang="ru-RU" dirty="0" smtClean="0"/>
            <a:t>У числа </a:t>
          </a:r>
          <a:r>
            <a:rPr lang="ru-RU" dirty="0" err="1" smtClean="0"/>
            <a:t>Пі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два </a:t>
          </a:r>
          <a:r>
            <a:rPr lang="ru-RU" dirty="0" err="1" smtClean="0"/>
            <a:t>неофіційних</a:t>
          </a:r>
          <a:r>
            <a:rPr lang="ru-RU" dirty="0" smtClean="0"/>
            <a:t> свята. Перший — 14 </a:t>
          </a:r>
          <a:r>
            <a:rPr lang="ru-RU" dirty="0" err="1" smtClean="0"/>
            <a:t>березня</a:t>
          </a:r>
          <a:r>
            <a:rPr lang="ru-RU" dirty="0" smtClean="0"/>
            <a:t>, тому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цей</a:t>
          </a:r>
          <a:r>
            <a:rPr lang="ru-RU" dirty="0" smtClean="0"/>
            <a:t> день в </a:t>
          </a:r>
          <a:r>
            <a:rPr lang="ru-RU" dirty="0" err="1" smtClean="0"/>
            <a:t>Америці</a:t>
          </a:r>
          <a:r>
            <a:rPr lang="ru-RU" dirty="0" smtClean="0"/>
            <a:t> </a:t>
          </a:r>
          <a:r>
            <a:rPr lang="ru-RU" dirty="0" err="1" smtClean="0"/>
            <a:t>записується</a:t>
          </a:r>
          <a:r>
            <a:rPr lang="ru-RU" dirty="0" smtClean="0"/>
            <a:t> як 3.14. </a:t>
          </a:r>
          <a:r>
            <a:rPr lang="ru-RU" dirty="0" err="1" smtClean="0"/>
            <a:t>Другий</a:t>
          </a:r>
          <a:r>
            <a:rPr lang="ru-RU" dirty="0" smtClean="0"/>
            <a:t> — 22 </a:t>
          </a:r>
          <a:r>
            <a:rPr lang="ru-RU" dirty="0" err="1" smtClean="0"/>
            <a:t>липня</a:t>
          </a:r>
          <a:r>
            <a:rPr lang="ru-RU" dirty="0" smtClean="0"/>
            <a:t>, яке в </a:t>
          </a:r>
          <a:r>
            <a:rPr lang="ru-RU" dirty="0" err="1" smtClean="0"/>
            <a:t>європейському</a:t>
          </a:r>
          <a:r>
            <a:rPr lang="ru-RU" dirty="0" smtClean="0"/>
            <a:t> </a:t>
          </a:r>
          <a:r>
            <a:rPr lang="ru-RU" dirty="0" err="1" smtClean="0"/>
            <a:t>форматі</a:t>
          </a:r>
          <a:r>
            <a:rPr lang="ru-RU" dirty="0" smtClean="0"/>
            <a:t> </a:t>
          </a:r>
          <a:r>
            <a:rPr lang="ru-RU" dirty="0" err="1" smtClean="0"/>
            <a:t>записується</a:t>
          </a:r>
          <a:r>
            <a:rPr lang="ru-RU" dirty="0" smtClean="0"/>
            <a:t> 22/7, а </a:t>
          </a:r>
          <a:r>
            <a:rPr lang="ru-RU" dirty="0" err="1" smtClean="0"/>
            <a:t>значення</a:t>
          </a:r>
          <a:r>
            <a:rPr lang="ru-RU" dirty="0" smtClean="0"/>
            <a:t> такого </a:t>
          </a:r>
          <a:r>
            <a:rPr lang="ru-RU" dirty="0" err="1" smtClean="0"/>
            <a:t>дробу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популярним</a:t>
          </a:r>
          <a:r>
            <a:rPr lang="ru-RU" dirty="0" smtClean="0"/>
            <a:t> </a:t>
          </a:r>
          <a:r>
            <a:rPr lang="ru-RU" dirty="0" err="1" smtClean="0"/>
            <a:t>наближеним</a:t>
          </a:r>
          <a:r>
            <a:rPr lang="ru-RU" dirty="0" smtClean="0"/>
            <a:t> </a:t>
          </a:r>
          <a:r>
            <a:rPr lang="ru-RU" dirty="0" err="1" smtClean="0"/>
            <a:t>значенням</a:t>
          </a:r>
          <a:r>
            <a:rPr lang="ru-RU" dirty="0" smtClean="0"/>
            <a:t> числа </a:t>
          </a:r>
          <a:r>
            <a:rPr lang="ru-RU" dirty="0" err="1" smtClean="0"/>
            <a:t>Пі</a:t>
          </a:r>
          <a:r>
            <a:rPr lang="ru-RU" dirty="0" smtClean="0"/>
            <a:t>.</a:t>
          </a:r>
          <a:endParaRPr lang="ru-RU" dirty="0"/>
        </a:p>
      </dgm:t>
    </dgm:pt>
    <dgm:pt modelId="{C09A2751-FCAB-40CC-859B-ED5315F2F8E4}" type="parTrans" cxnId="{C927BAF7-0740-47E8-ABAC-F5414AA1FF0B}">
      <dgm:prSet/>
      <dgm:spPr/>
      <dgm:t>
        <a:bodyPr/>
        <a:lstStyle/>
        <a:p>
          <a:endParaRPr lang="ru-RU"/>
        </a:p>
      </dgm:t>
    </dgm:pt>
    <dgm:pt modelId="{94FE1925-55EF-46A9-AEF8-F215A09F7447}" type="sibTrans" cxnId="{C927BAF7-0740-47E8-ABAC-F5414AA1FF0B}">
      <dgm:prSet/>
      <dgm:spPr/>
      <dgm:t>
        <a:bodyPr/>
        <a:lstStyle/>
        <a:p>
          <a:endParaRPr lang="ru-RU"/>
        </a:p>
      </dgm:t>
    </dgm:pt>
    <dgm:pt modelId="{43281316-4ED8-4C6C-B5A9-02C40E527B43}">
      <dgm:prSet/>
      <dgm:spPr/>
      <dgm:t>
        <a:bodyPr/>
        <a:lstStyle/>
        <a:p>
          <a:pPr rtl="0"/>
          <a:r>
            <a:rPr lang="ru-RU" dirty="0" err="1" smtClean="0"/>
            <a:t>Відомо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притч про те, як одна </a:t>
          </a:r>
          <a:r>
            <a:rPr lang="ru-RU" dirty="0" err="1" smtClean="0"/>
            <a:t>людина</a:t>
          </a:r>
          <a:r>
            <a:rPr lang="ru-RU" dirty="0" smtClean="0"/>
            <a:t> </a:t>
          </a:r>
          <a:r>
            <a:rPr lang="ru-RU" dirty="0" err="1" smtClean="0"/>
            <a:t>пропонує</a:t>
          </a:r>
          <a:r>
            <a:rPr lang="ru-RU" dirty="0" smtClean="0"/>
            <a:t> </a:t>
          </a:r>
          <a:r>
            <a:rPr lang="ru-RU" dirty="0" err="1" smtClean="0"/>
            <a:t>іншій</a:t>
          </a:r>
          <a:r>
            <a:rPr lang="ru-RU" dirty="0" smtClean="0"/>
            <a:t> </a:t>
          </a:r>
          <a:r>
            <a:rPr lang="ru-RU" dirty="0" err="1" smtClean="0"/>
            <a:t>розплатитися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ним за </a:t>
          </a:r>
          <a:r>
            <a:rPr lang="ru-RU" dirty="0" err="1" smtClean="0"/>
            <a:t>деяку</a:t>
          </a:r>
          <a:r>
            <a:rPr lang="ru-RU" dirty="0" smtClean="0"/>
            <a:t> </a:t>
          </a:r>
          <a:r>
            <a:rPr lang="ru-RU" dirty="0" err="1" smtClean="0"/>
            <a:t>послугу</a:t>
          </a:r>
          <a:r>
            <a:rPr lang="ru-RU" dirty="0" smtClean="0"/>
            <a:t> </a:t>
          </a:r>
          <a:r>
            <a:rPr lang="ru-RU" dirty="0" err="1" smtClean="0"/>
            <a:t>наступним</a:t>
          </a:r>
          <a:r>
            <a:rPr lang="ru-RU" dirty="0" smtClean="0"/>
            <a:t> чином: на першу </a:t>
          </a:r>
          <a:r>
            <a:rPr lang="ru-RU" dirty="0" err="1" smtClean="0"/>
            <a:t>клітку</a:t>
          </a:r>
          <a:r>
            <a:rPr lang="ru-RU" dirty="0" smtClean="0"/>
            <a:t> </a:t>
          </a:r>
          <a:r>
            <a:rPr lang="ru-RU" dirty="0" err="1" smtClean="0"/>
            <a:t>шахівниці</a:t>
          </a:r>
          <a:r>
            <a:rPr lang="ru-RU" dirty="0" smtClean="0"/>
            <a:t> той </a:t>
          </a:r>
          <a:r>
            <a:rPr lang="ru-RU" dirty="0" err="1" smtClean="0"/>
            <a:t>покладе</a:t>
          </a:r>
          <a:r>
            <a:rPr lang="ru-RU" dirty="0" smtClean="0"/>
            <a:t> </a:t>
          </a:r>
          <a:r>
            <a:rPr lang="ru-RU" dirty="0" err="1" smtClean="0"/>
            <a:t>одне</a:t>
          </a:r>
          <a:r>
            <a:rPr lang="ru-RU" dirty="0" smtClean="0"/>
            <a:t> </a:t>
          </a:r>
          <a:r>
            <a:rPr lang="ru-RU" dirty="0" err="1" smtClean="0"/>
            <a:t>рисове</a:t>
          </a:r>
          <a:r>
            <a:rPr lang="ru-RU" dirty="0" smtClean="0"/>
            <a:t> </a:t>
          </a:r>
          <a:r>
            <a:rPr lang="ru-RU" dirty="0" err="1" smtClean="0"/>
            <a:t>зернятко</a:t>
          </a:r>
          <a:r>
            <a:rPr lang="ru-RU" dirty="0" smtClean="0"/>
            <a:t>, на другу - два </a:t>
          </a:r>
          <a:r>
            <a:rPr lang="ru-RU" dirty="0" err="1" smtClean="0"/>
            <a:t>і</a:t>
          </a:r>
          <a:r>
            <a:rPr lang="ru-RU" dirty="0" smtClean="0"/>
            <a:t> так </a:t>
          </a:r>
          <a:r>
            <a:rPr lang="ru-RU" dirty="0" err="1" smtClean="0"/>
            <a:t>далі</a:t>
          </a:r>
          <a:r>
            <a:rPr lang="ru-RU" dirty="0" smtClean="0"/>
            <a:t>: на </a:t>
          </a:r>
          <a:r>
            <a:rPr lang="ru-RU" dirty="0" err="1" smtClean="0"/>
            <a:t>кожну</a:t>
          </a:r>
          <a:r>
            <a:rPr lang="ru-RU" dirty="0" smtClean="0"/>
            <a:t> </a:t>
          </a:r>
          <a:r>
            <a:rPr lang="ru-RU" dirty="0" err="1" smtClean="0"/>
            <a:t>наступну</a:t>
          </a:r>
          <a:r>
            <a:rPr lang="ru-RU" dirty="0" smtClean="0"/>
            <a:t> </a:t>
          </a:r>
          <a:r>
            <a:rPr lang="ru-RU" dirty="0" err="1" smtClean="0"/>
            <a:t>клітину</a:t>
          </a:r>
          <a:r>
            <a:rPr lang="ru-RU" dirty="0" smtClean="0"/>
            <a:t> </a:t>
          </a:r>
          <a:r>
            <a:rPr lang="ru-RU" dirty="0" err="1" smtClean="0"/>
            <a:t>вдвічі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, </a:t>
          </a:r>
          <a:r>
            <a:rPr lang="ru-RU" dirty="0" err="1" smtClean="0"/>
            <a:t>ніж</a:t>
          </a:r>
          <a:r>
            <a:rPr lang="ru-RU" dirty="0" smtClean="0"/>
            <a:t> </a:t>
          </a:r>
          <a:r>
            <a:rPr lang="ru-RU" dirty="0" err="1" smtClean="0"/>
            <a:t>на</a:t>
          </a:r>
          <a:r>
            <a:rPr lang="ru-RU" dirty="0" smtClean="0"/>
            <a:t> </a:t>
          </a:r>
          <a:r>
            <a:rPr lang="ru-RU" dirty="0" err="1" smtClean="0"/>
            <a:t>попередню</a:t>
          </a:r>
          <a:r>
            <a:rPr lang="ru-RU" dirty="0" smtClean="0"/>
            <a:t>. В </a:t>
          </a:r>
          <a:r>
            <a:rPr lang="ru-RU" dirty="0" err="1" smtClean="0"/>
            <a:t>результаті</a:t>
          </a:r>
          <a:r>
            <a:rPr lang="ru-RU" dirty="0" smtClean="0"/>
            <a:t> той, </a:t>
          </a:r>
          <a:r>
            <a:rPr lang="ru-RU" dirty="0" err="1" smtClean="0"/>
            <a:t>хто</a:t>
          </a:r>
          <a:r>
            <a:rPr lang="ru-RU" dirty="0" smtClean="0"/>
            <a:t> </a:t>
          </a:r>
          <a:r>
            <a:rPr lang="ru-RU" dirty="0" err="1" smtClean="0"/>
            <a:t>розплачується</a:t>
          </a:r>
          <a:r>
            <a:rPr lang="ru-RU" dirty="0" smtClean="0"/>
            <a:t>, </a:t>
          </a:r>
          <a:r>
            <a:rPr lang="ru-RU" dirty="0" err="1" smtClean="0"/>
            <a:t>неодмінно</a:t>
          </a:r>
          <a:r>
            <a:rPr lang="ru-RU" dirty="0" smtClean="0"/>
            <a:t> </a:t>
          </a:r>
          <a:r>
            <a:rPr lang="ru-RU" dirty="0" err="1" smtClean="0"/>
            <a:t>розоряється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не дивно: </a:t>
          </a:r>
          <a:r>
            <a:rPr lang="ru-RU" dirty="0" err="1" smtClean="0"/>
            <a:t>підраховано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загальна</a:t>
          </a:r>
          <a:r>
            <a:rPr lang="ru-RU" dirty="0" smtClean="0"/>
            <a:t> вага рису складе </a:t>
          </a:r>
          <a:r>
            <a:rPr lang="ru-RU" dirty="0" err="1" smtClean="0"/>
            <a:t>більше</a:t>
          </a:r>
          <a:r>
            <a:rPr lang="ru-RU" dirty="0" smtClean="0"/>
            <a:t> 460 </a:t>
          </a:r>
          <a:r>
            <a:rPr lang="ru-RU" dirty="0" err="1" smtClean="0"/>
            <a:t>мільярдів</a:t>
          </a:r>
          <a:r>
            <a:rPr lang="ru-RU" dirty="0" smtClean="0"/>
            <a:t> тонн.</a:t>
          </a:r>
          <a:endParaRPr lang="ru-RU" dirty="0"/>
        </a:p>
      </dgm:t>
    </dgm:pt>
    <dgm:pt modelId="{D3C6F970-614F-46D3-8567-85176C15F9FA}" type="parTrans" cxnId="{69A551C0-84C9-41A2-9AE4-435DB2AD1BD3}">
      <dgm:prSet/>
      <dgm:spPr/>
      <dgm:t>
        <a:bodyPr/>
        <a:lstStyle/>
        <a:p>
          <a:endParaRPr lang="ru-RU"/>
        </a:p>
      </dgm:t>
    </dgm:pt>
    <dgm:pt modelId="{63EA0E1D-CF18-4A58-9E74-F28DFC255B5B}" type="sibTrans" cxnId="{69A551C0-84C9-41A2-9AE4-435DB2AD1BD3}">
      <dgm:prSet/>
      <dgm:spPr/>
      <dgm:t>
        <a:bodyPr/>
        <a:lstStyle/>
        <a:p>
          <a:endParaRPr lang="ru-RU"/>
        </a:p>
      </dgm:t>
    </dgm:pt>
    <dgm:pt modelId="{A3786F28-179E-412E-9C12-800DFAA9BA85}" type="pres">
      <dgm:prSet presAssocID="{11E23FD6-10E1-4EB0-88D5-0DD752F21D67}" presName="linear" presStyleCnt="0">
        <dgm:presLayoutVars>
          <dgm:animLvl val="lvl"/>
          <dgm:resizeHandles val="exact"/>
        </dgm:presLayoutVars>
      </dgm:prSet>
      <dgm:spPr/>
    </dgm:pt>
    <dgm:pt modelId="{21679B3D-0A34-4948-B27C-E5D61D836BB4}" type="pres">
      <dgm:prSet presAssocID="{3FAF2463-5C68-4BEA-9F46-1703719B18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8F545C-5318-4406-8533-D384A4F98934}" type="pres">
      <dgm:prSet presAssocID="{688DBB89-6327-4FD7-B6FE-032D80045192}" presName="spacer" presStyleCnt="0"/>
      <dgm:spPr/>
    </dgm:pt>
    <dgm:pt modelId="{755A2EE9-D621-4945-ABC8-0E0F27E05C8F}" type="pres">
      <dgm:prSet presAssocID="{9D8C30E0-680F-4D6B-AFAF-7C25705DB9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FD3D47-69D3-403D-9D4C-175A210C60DC}" type="pres">
      <dgm:prSet presAssocID="{94FE1925-55EF-46A9-AEF8-F215A09F7447}" presName="spacer" presStyleCnt="0"/>
      <dgm:spPr/>
    </dgm:pt>
    <dgm:pt modelId="{D08D3955-9359-4E1A-889D-87589D2E28B6}" type="pres">
      <dgm:prSet presAssocID="{43281316-4ED8-4C6C-B5A9-02C40E527B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27BAF7-0740-47E8-ABAC-F5414AA1FF0B}" srcId="{11E23FD6-10E1-4EB0-88D5-0DD752F21D67}" destId="{9D8C30E0-680F-4D6B-AFAF-7C25705DB98F}" srcOrd="1" destOrd="0" parTransId="{C09A2751-FCAB-40CC-859B-ED5315F2F8E4}" sibTransId="{94FE1925-55EF-46A9-AEF8-F215A09F7447}"/>
    <dgm:cxn modelId="{F03ED030-E478-4E59-A789-109F4111134A}" type="presOf" srcId="{11E23FD6-10E1-4EB0-88D5-0DD752F21D67}" destId="{A3786F28-179E-412E-9C12-800DFAA9BA85}" srcOrd="0" destOrd="0" presId="urn:microsoft.com/office/officeart/2005/8/layout/vList2"/>
    <dgm:cxn modelId="{EEF9E091-3907-440C-AE6F-A230B60AF657}" type="presOf" srcId="{3FAF2463-5C68-4BEA-9F46-1703719B184F}" destId="{21679B3D-0A34-4948-B27C-E5D61D836BB4}" srcOrd="0" destOrd="0" presId="urn:microsoft.com/office/officeart/2005/8/layout/vList2"/>
    <dgm:cxn modelId="{5D7AABEA-253D-4ADA-A3F6-5044D7009CF0}" type="presOf" srcId="{43281316-4ED8-4C6C-B5A9-02C40E527B43}" destId="{D08D3955-9359-4E1A-889D-87589D2E28B6}" srcOrd="0" destOrd="0" presId="urn:microsoft.com/office/officeart/2005/8/layout/vList2"/>
    <dgm:cxn modelId="{58BAD63A-E889-4F5C-9148-15BA97236F0D}" srcId="{11E23FD6-10E1-4EB0-88D5-0DD752F21D67}" destId="{3FAF2463-5C68-4BEA-9F46-1703719B184F}" srcOrd="0" destOrd="0" parTransId="{74F58176-07D9-48F6-91A7-F71AAE8B2565}" sibTransId="{688DBB89-6327-4FD7-B6FE-032D80045192}"/>
    <dgm:cxn modelId="{32FBE63F-09E4-4A6D-83F8-4D83838240FD}" type="presOf" srcId="{9D8C30E0-680F-4D6B-AFAF-7C25705DB98F}" destId="{755A2EE9-D621-4945-ABC8-0E0F27E05C8F}" srcOrd="0" destOrd="0" presId="urn:microsoft.com/office/officeart/2005/8/layout/vList2"/>
    <dgm:cxn modelId="{69A551C0-84C9-41A2-9AE4-435DB2AD1BD3}" srcId="{11E23FD6-10E1-4EB0-88D5-0DD752F21D67}" destId="{43281316-4ED8-4C6C-B5A9-02C40E527B43}" srcOrd="2" destOrd="0" parTransId="{D3C6F970-614F-46D3-8567-85176C15F9FA}" sibTransId="{63EA0E1D-CF18-4A58-9E74-F28DFC255B5B}"/>
    <dgm:cxn modelId="{7F794923-3DF4-45DD-A85D-65DA0469BDAE}" type="presParOf" srcId="{A3786F28-179E-412E-9C12-800DFAA9BA85}" destId="{21679B3D-0A34-4948-B27C-E5D61D836BB4}" srcOrd="0" destOrd="0" presId="urn:microsoft.com/office/officeart/2005/8/layout/vList2"/>
    <dgm:cxn modelId="{E94C936B-758B-4081-AF9E-F1190AA12127}" type="presParOf" srcId="{A3786F28-179E-412E-9C12-800DFAA9BA85}" destId="{EB8F545C-5318-4406-8533-D384A4F98934}" srcOrd="1" destOrd="0" presId="urn:microsoft.com/office/officeart/2005/8/layout/vList2"/>
    <dgm:cxn modelId="{E28EB6FF-3C00-480F-BF22-99A2C73423D4}" type="presParOf" srcId="{A3786F28-179E-412E-9C12-800DFAA9BA85}" destId="{755A2EE9-D621-4945-ABC8-0E0F27E05C8F}" srcOrd="2" destOrd="0" presId="urn:microsoft.com/office/officeart/2005/8/layout/vList2"/>
    <dgm:cxn modelId="{1DC6F55F-9249-4AA1-9BFE-67724EE5ED44}" type="presParOf" srcId="{A3786F28-179E-412E-9C12-800DFAA9BA85}" destId="{22FD3D47-69D3-403D-9D4C-175A210C60DC}" srcOrd="3" destOrd="0" presId="urn:microsoft.com/office/officeart/2005/8/layout/vList2"/>
    <dgm:cxn modelId="{A1919BD0-B793-4ACF-9316-95EEECF2EBBD}" type="presParOf" srcId="{A3786F28-179E-412E-9C12-800DFAA9BA85}" destId="{D08D3955-9359-4E1A-889D-87589D2E28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3250D-4578-450A-85D2-5464713D3F5A}" type="doc">
      <dgm:prSet loTypeId="urn:microsoft.com/office/officeart/2005/8/layout/default" loCatId="list" qsTypeId="urn:microsoft.com/office/officeart/2005/8/quickstyle/simple3" qsCatId="simple" csTypeId="urn:microsoft.com/office/officeart/2005/8/colors/accent6_3" csCatId="accent6"/>
      <dgm:spPr/>
      <dgm:t>
        <a:bodyPr/>
        <a:lstStyle/>
        <a:p>
          <a:endParaRPr lang="ru-RU"/>
        </a:p>
      </dgm:t>
    </dgm:pt>
    <dgm:pt modelId="{76D91678-CE62-4866-9200-06DCE23B527C}">
      <dgm:prSet/>
      <dgm:spPr/>
      <dgm:t>
        <a:bodyPr/>
        <a:lstStyle/>
        <a:p>
          <a:pPr rtl="0"/>
          <a:r>
            <a:rPr lang="ru-RU" dirty="0" err="1" smtClean="0"/>
            <a:t>Більша</a:t>
          </a:r>
          <a:r>
            <a:rPr lang="ru-RU" dirty="0" smtClean="0"/>
            <a:t>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студентів</a:t>
          </a:r>
          <a:r>
            <a:rPr lang="ru-RU" dirty="0" smtClean="0"/>
            <a:t> </a:t>
          </a:r>
          <a:r>
            <a:rPr lang="ru-RU" dirty="0" err="1" smtClean="0"/>
            <a:t>найпрестижнішого</a:t>
          </a:r>
          <a:r>
            <a:rPr lang="ru-RU" dirty="0" smtClean="0"/>
            <a:t> </a:t>
          </a:r>
          <a:r>
            <a:rPr lang="ru-RU" dirty="0" err="1" smtClean="0"/>
            <a:t>університету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r>
            <a:rPr lang="ru-RU" dirty="0" smtClean="0"/>
            <a:t> </a:t>
          </a:r>
          <a:r>
            <a:rPr lang="ru-RU" dirty="0" err="1" smtClean="0"/>
            <a:t>потрапляють</a:t>
          </a:r>
          <a:r>
            <a:rPr lang="ru-RU" dirty="0" smtClean="0"/>
            <a:t> в </a:t>
          </a:r>
          <a:r>
            <a:rPr lang="ru-RU" dirty="0" err="1" smtClean="0"/>
            <a:t>інтуїтивну</a:t>
          </a:r>
          <a:r>
            <a:rPr lang="ru-RU" dirty="0" smtClean="0"/>
            <a:t> </a:t>
          </a:r>
          <a:r>
            <a:rPr lang="ru-RU" dirty="0" err="1" smtClean="0"/>
            <a:t>пастку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усно</a:t>
          </a:r>
          <a:r>
            <a:rPr lang="ru-RU" dirty="0" smtClean="0"/>
            <a:t> </a:t>
          </a:r>
          <a:r>
            <a:rPr lang="ru-RU" dirty="0" err="1" smtClean="0"/>
            <a:t>відповідають</a:t>
          </a:r>
          <a:r>
            <a:rPr lang="ru-RU" dirty="0" smtClean="0"/>
            <a:t> неправильно на </a:t>
          </a:r>
          <a:r>
            <a:rPr lang="ru-RU" dirty="0" err="1" smtClean="0"/>
            <a:t>питання</a:t>
          </a:r>
          <a:r>
            <a:rPr lang="ru-RU" dirty="0" smtClean="0"/>
            <a:t>, яке </a:t>
          </a:r>
          <a:r>
            <a:rPr lang="ru-RU" dirty="0" err="1" smtClean="0"/>
            <a:t>школярі</a:t>
          </a:r>
          <a:r>
            <a:rPr lang="ru-RU" dirty="0" smtClean="0"/>
            <a:t> </a:t>
          </a:r>
          <a:r>
            <a:rPr lang="ru-RU" dirty="0" err="1" smtClean="0"/>
            <a:t>розписують</a:t>
          </a:r>
          <a:r>
            <a:rPr lang="ru-RU" dirty="0" smtClean="0"/>
            <a:t> у </a:t>
          </a:r>
          <a:r>
            <a:rPr lang="ru-RU" dirty="0" err="1" smtClean="0"/>
            <a:t>найпростіше</a:t>
          </a:r>
          <a:r>
            <a:rPr lang="ru-RU" dirty="0" smtClean="0"/>
            <a:t> </a:t>
          </a:r>
          <a:r>
            <a:rPr lang="ru-RU" dirty="0" err="1" smtClean="0"/>
            <a:t>рівняння</a:t>
          </a:r>
          <a:r>
            <a:rPr lang="ru-RU" dirty="0" smtClean="0"/>
            <a:t> в 4 </a:t>
          </a:r>
          <a:r>
            <a:rPr lang="ru-RU" dirty="0" err="1" smtClean="0"/>
            <a:t>класі</a:t>
          </a:r>
          <a:r>
            <a:rPr lang="ru-RU" dirty="0" smtClean="0"/>
            <a:t>. Про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пише</a:t>
          </a:r>
          <a:r>
            <a:rPr lang="ru-RU" dirty="0" smtClean="0"/>
            <a:t> у </a:t>
          </a:r>
          <a:r>
            <a:rPr lang="ru-RU" dirty="0" err="1" smtClean="0"/>
            <a:t>своїй</a:t>
          </a:r>
          <a:r>
            <a:rPr lang="ru-RU" dirty="0" smtClean="0"/>
            <a:t> </a:t>
          </a:r>
          <a:r>
            <a:rPr lang="ru-RU" dirty="0" err="1" smtClean="0"/>
            <a:t>книзі</a:t>
          </a:r>
          <a:r>
            <a:rPr lang="ru-RU" dirty="0" smtClean="0"/>
            <a:t> “</a:t>
          </a:r>
          <a:r>
            <a:rPr lang="ru-RU" dirty="0" err="1" smtClean="0"/>
            <a:t>Думати</a:t>
          </a:r>
          <a:r>
            <a:rPr lang="ru-RU" dirty="0" smtClean="0"/>
            <a:t> </a:t>
          </a:r>
          <a:r>
            <a:rPr lang="ru-RU" dirty="0" err="1" smtClean="0"/>
            <a:t>повільно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швидко</a:t>
          </a:r>
          <a:r>
            <a:rPr lang="ru-RU" dirty="0" smtClean="0"/>
            <a:t>” лауреат </a:t>
          </a:r>
          <a:r>
            <a:rPr lang="ru-RU" dirty="0" err="1" smtClean="0"/>
            <a:t>Нобелівської</a:t>
          </a:r>
          <a:r>
            <a:rPr lang="ru-RU" dirty="0" smtClean="0"/>
            <a:t> </a:t>
          </a:r>
          <a:r>
            <a:rPr lang="ru-RU" dirty="0" err="1" smtClean="0"/>
            <a:t>премії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економіки</a:t>
          </a:r>
          <a:r>
            <a:rPr lang="ru-RU" dirty="0" smtClean="0"/>
            <a:t>, </a:t>
          </a:r>
          <a:r>
            <a:rPr lang="ru-RU" dirty="0" err="1" smtClean="0"/>
            <a:t>професор</a:t>
          </a:r>
          <a:r>
            <a:rPr lang="ru-RU" dirty="0" smtClean="0"/>
            <a:t> </a:t>
          </a:r>
          <a:r>
            <a:rPr lang="ru-RU" dirty="0" err="1" smtClean="0"/>
            <a:t>психології</a:t>
          </a:r>
          <a:r>
            <a:rPr lang="ru-RU" dirty="0" smtClean="0"/>
            <a:t> </a:t>
          </a:r>
          <a:r>
            <a:rPr lang="ru-RU" dirty="0" err="1" smtClean="0"/>
            <a:t>Даніель</a:t>
          </a:r>
          <a:r>
            <a:rPr lang="ru-RU" dirty="0" smtClean="0"/>
            <a:t> </a:t>
          </a:r>
          <a:r>
            <a:rPr lang="ru-RU" dirty="0" err="1" smtClean="0"/>
            <a:t>Канеман</a:t>
          </a:r>
          <a:r>
            <a:rPr lang="ru-RU" dirty="0" smtClean="0"/>
            <a:t>.</a:t>
          </a:r>
          <a:endParaRPr lang="ru-RU" dirty="0"/>
        </a:p>
      </dgm:t>
    </dgm:pt>
    <dgm:pt modelId="{D9EC5340-3732-434D-9730-441C90CB14EA}" type="parTrans" cxnId="{52ECCC63-E5EA-4486-BEB9-66764036660A}">
      <dgm:prSet/>
      <dgm:spPr/>
      <dgm:t>
        <a:bodyPr/>
        <a:lstStyle/>
        <a:p>
          <a:endParaRPr lang="ru-RU"/>
        </a:p>
      </dgm:t>
    </dgm:pt>
    <dgm:pt modelId="{0662B20D-8D36-4885-9A43-F95FC7A56496}" type="sibTrans" cxnId="{52ECCC63-E5EA-4486-BEB9-66764036660A}">
      <dgm:prSet/>
      <dgm:spPr/>
      <dgm:t>
        <a:bodyPr/>
        <a:lstStyle/>
        <a:p>
          <a:endParaRPr lang="ru-RU"/>
        </a:p>
      </dgm:t>
    </dgm:pt>
    <dgm:pt modelId="{D151A620-3AF9-471E-98EE-44CB269AB4D8}">
      <dgm:prSet/>
      <dgm:spPr/>
      <dgm:t>
        <a:bodyPr/>
        <a:lstStyle/>
        <a:p>
          <a:pPr rtl="0"/>
          <a:r>
            <a:rPr lang="ru-RU" dirty="0" err="1" smtClean="0"/>
            <a:t>Питання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формулюватися</a:t>
          </a:r>
          <a:r>
            <a:rPr lang="ru-RU" dirty="0" smtClean="0"/>
            <a:t> </a:t>
          </a:r>
          <a:r>
            <a:rPr lang="ru-RU" dirty="0" err="1" smtClean="0"/>
            <a:t>по-різному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суть проста: “</a:t>
          </a:r>
          <a:r>
            <a:rPr lang="ru-RU" b="1" dirty="0" smtClean="0"/>
            <a:t>Бита </a:t>
          </a:r>
          <a:r>
            <a:rPr lang="ru-RU" b="1" dirty="0" err="1" smtClean="0"/>
            <a:t>й</a:t>
          </a:r>
          <a:r>
            <a:rPr lang="ru-RU" b="1" dirty="0" smtClean="0"/>
            <a:t> </a:t>
          </a:r>
          <a:r>
            <a:rPr lang="ru-RU" b="1" dirty="0" err="1" smtClean="0"/>
            <a:t>м’яч</a:t>
          </a:r>
          <a:r>
            <a:rPr lang="ru-RU" b="1" dirty="0" smtClean="0"/>
            <a:t> разом </a:t>
          </a:r>
          <a:r>
            <a:rPr lang="ru-RU" b="1" dirty="0" err="1" smtClean="0"/>
            <a:t>коштують</a:t>
          </a:r>
          <a:r>
            <a:rPr lang="ru-RU" b="1" dirty="0" smtClean="0"/>
            <a:t> 1,1 </a:t>
          </a:r>
          <a:r>
            <a:rPr lang="ru-RU" b="1" dirty="0" err="1" smtClean="0"/>
            <a:t>долара</a:t>
          </a:r>
          <a:r>
            <a:rPr lang="ru-RU" b="1" dirty="0" smtClean="0"/>
            <a:t>. Бита </a:t>
          </a:r>
          <a:r>
            <a:rPr lang="ru-RU" b="1" dirty="0" err="1" smtClean="0"/>
            <a:t>дорожча</a:t>
          </a:r>
          <a:r>
            <a:rPr lang="ru-RU" b="1" dirty="0" smtClean="0"/>
            <a:t> </a:t>
          </a:r>
          <a:r>
            <a:rPr lang="ru-RU" b="1" dirty="0" err="1" smtClean="0"/>
            <a:t>м’яча</a:t>
          </a:r>
          <a:r>
            <a:rPr lang="ru-RU" b="1" dirty="0" smtClean="0"/>
            <a:t> на 1 </a:t>
          </a:r>
          <a:r>
            <a:rPr lang="ru-RU" b="1" dirty="0" err="1" smtClean="0"/>
            <a:t>долар</a:t>
          </a:r>
          <a:r>
            <a:rPr lang="ru-RU" b="1" dirty="0" smtClean="0"/>
            <a:t>. </a:t>
          </a:r>
          <a:r>
            <a:rPr lang="ru-RU" b="1" dirty="0" err="1" smtClean="0"/>
            <a:t>Скільки</a:t>
          </a:r>
          <a:r>
            <a:rPr lang="ru-RU" b="1" dirty="0" smtClean="0"/>
            <a:t> </a:t>
          </a:r>
          <a:r>
            <a:rPr lang="ru-RU" b="1" dirty="0" err="1" smtClean="0"/>
            <a:t>коштує</a:t>
          </a:r>
          <a:r>
            <a:rPr lang="ru-RU" b="1" dirty="0" smtClean="0"/>
            <a:t> </a:t>
          </a:r>
          <a:r>
            <a:rPr lang="ru-RU" b="1" dirty="0" err="1" smtClean="0"/>
            <a:t>м’яч</a:t>
          </a:r>
          <a:r>
            <a:rPr lang="ru-RU" b="1" dirty="0" smtClean="0"/>
            <a:t>?</a:t>
          </a:r>
          <a:r>
            <a:rPr lang="ru-RU" dirty="0" smtClean="0"/>
            <a:t>”</a:t>
          </a:r>
          <a:endParaRPr lang="ru-RU" dirty="0"/>
        </a:p>
      </dgm:t>
    </dgm:pt>
    <dgm:pt modelId="{6192086D-0A32-46B9-A3EB-99DD8AAA4053}" type="parTrans" cxnId="{63BABDBD-5A55-4EED-9E01-D504808BF99D}">
      <dgm:prSet/>
      <dgm:spPr/>
      <dgm:t>
        <a:bodyPr/>
        <a:lstStyle/>
        <a:p>
          <a:endParaRPr lang="ru-RU"/>
        </a:p>
      </dgm:t>
    </dgm:pt>
    <dgm:pt modelId="{5CD931C8-B25E-4674-994D-890851D6EF22}" type="sibTrans" cxnId="{63BABDBD-5A55-4EED-9E01-D504808BF99D}">
      <dgm:prSet/>
      <dgm:spPr/>
      <dgm:t>
        <a:bodyPr/>
        <a:lstStyle/>
        <a:p>
          <a:endParaRPr lang="ru-RU"/>
        </a:p>
      </dgm:t>
    </dgm:pt>
    <dgm:pt modelId="{FBC20D9A-FF6C-4677-920F-4679F07488C5}">
      <dgm:prSet/>
      <dgm:spPr/>
      <dgm:t>
        <a:bodyPr/>
        <a:lstStyle/>
        <a:p>
          <a:pPr rtl="0"/>
          <a:r>
            <a:rPr lang="ru-RU" dirty="0" err="1" smtClean="0"/>
            <a:t>Канеман</a:t>
          </a:r>
          <a:r>
            <a:rPr lang="ru-RU" dirty="0" smtClean="0"/>
            <a:t> </a:t>
          </a:r>
          <a:r>
            <a:rPr lang="ru-RU" dirty="0" err="1" smtClean="0"/>
            <a:t>пояснює</a:t>
          </a:r>
          <a:r>
            <a:rPr lang="ru-RU" dirty="0" smtClean="0"/>
            <a:t>, </a:t>
          </a:r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 err="1" smtClean="0"/>
            <a:t>більшість</a:t>
          </a:r>
          <a:r>
            <a:rPr lang="ru-RU" dirty="0" smtClean="0"/>
            <a:t> </a:t>
          </a:r>
          <a:r>
            <a:rPr lang="ru-RU" dirty="0" err="1" smtClean="0"/>
            <a:t>помиляється</a:t>
          </a:r>
          <a:r>
            <a:rPr lang="ru-RU" dirty="0" smtClean="0"/>
            <a:t>: “Цифра просто </a:t>
          </a:r>
          <a:r>
            <a:rPr lang="ru-RU" dirty="0" err="1" smtClean="0"/>
            <a:t>виникає</a:t>
          </a:r>
          <a:r>
            <a:rPr lang="ru-RU" dirty="0" smtClean="0"/>
            <a:t> у </a:t>
          </a:r>
          <a:r>
            <a:rPr lang="ru-RU" dirty="0" err="1" smtClean="0"/>
            <a:t>вашій</a:t>
          </a:r>
          <a:r>
            <a:rPr lang="ru-RU" dirty="0" smtClean="0"/>
            <a:t> </a:t>
          </a:r>
          <a:r>
            <a:rPr lang="ru-RU" dirty="0" err="1" smtClean="0"/>
            <a:t>свідомості</a:t>
          </a:r>
          <a:r>
            <a:rPr lang="ru-RU" dirty="0" smtClean="0"/>
            <a:t>. </a:t>
          </a:r>
          <a:r>
            <a:rPr lang="ru-RU" dirty="0" err="1" smtClean="0"/>
            <a:t>Ця</a:t>
          </a:r>
          <a:r>
            <a:rPr lang="ru-RU" dirty="0" smtClean="0"/>
            <a:t> цифра, </a:t>
          </a:r>
          <a:r>
            <a:rPr lang="ru-RU" dirty="0" err="1" smtClean="0"/>
            <a:t>звичайно</a:t>
          </a:r>
          <a:r>
            <a:rPr lang="ru-RU" dirty="0" smtClean="0"/>
            <a:t> ж 10 </a:t>
          </a:r>
          <a:r>
            <a:rPr lang="ru-RU" dirty="0" err="1" smtClean="0"/>
            <a:t>центів</a:t>
          </a:r>
          <a:r>
            <a:rPr lang="ru-RU" dirty="0" smtClean="0"/>
            <a:t>. </a:t>
          </a:r>
          <a:r>
            <a:rPr lang="ru-RU" dirty="0" err="1" smtClean="0"/>
            <a:t>Відмінність</a:t>
          </a:r>
          <a:r>
            <a:rPr lang="ru-RU" dirty="0" smtClean="0"/>
            <a:t>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простої</a:t>
          </a:r>
          <a:r>
            <a:rPr lang="ru-RU" dirty="0" smtClean="0"/>
            <a:t> задачки в тому, </a:t>
          </a:r>
          <a:r>
            <a:rPr lang="ru-RU" dirty="0" err="1" smtClean="0"/>
            <a:t>що</a:t>
          </a:r>
          <a:r>
            <a:rPr lang="ru-RU" dirty="0" smtClean="0"/>
            <a:t> вона </a:t>
          </a:r>
          <a:r>
            <a:rPr lang="ru-RU" dirty="0" err="1" smtClean="0"/>
            <a:t>провокує</a:t>
          </a:r>
          <a:r>
            <a:rPr lang="ru-RU" dirty="0" smtClean="0"/>
            <a:t> на </a:t>
          </a:r>
          <a:r>
            <a:rPr lang="ru-RU" dirty="0" err="1" smtClean="0"/>
            <a:t>інтуїтивну</a:t>
          </a:r>
          <a:r>
            <a:rPr lang="ru-RU" dirty="0" smtClean="0"/>
            <a:t> </a:t>
          </a:r>
          <a:r>
            <a:rPr lang="ru-RU" dirty="0" err="1" smtClean="0"/>
            <a:t>відповідь</a:t>
          </a:r>
          <a:r>
            <a:rPr lang="ru-RU" dirty="0" smtClean="0"/>
            <a:t>, яка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невірною</a:t>
          </a:r>
          <a:r>
            <a:rPr lang="ru-RU" dirty="0" smtClean="0"/>
            <a:t>. Так,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м’яч</a:t>
          </a:r>
          <a:r>
            <a:rPr lang="ru-RU" dirty="0" smtClean="0"/>
            <a:t> </a:t>
          </a:r>
          <a:r>
            <a:rPr lang="ru-RU" dirty="0" err="1" smtClean="0"/>
            <a:t>коштує</a:t>
          </a:r>
          <a:r>
            <a:rPr lang="ru-RU" dirty="0" smtClean="0"/>
            <a:t> 10 </a:t>
          </a:r>
          <a:r>
            <a:rPr lang="ru-RU" dirty="0" err="1" smtClean="0"/>
            <a:t>центів</a:t>
          </a:r>
          <a:r>
            <a:rPr lang="ru-RU" dirty="0" smtClean="0"/>
            <a:t>, </a:t>
          </a:r>
          <a:r>
            <a:rPr lang="ru-RU" dirty="0" err="1" smtClean="0"/>
            <a:t>тоді</a:t>
          </a:r>
          <a:r>
            <a:rPr lang="ru-RU" dirty="0" smtClean="0"/>
            <a:t> </a:t>
          </a:r>
          <a:r>
            <a:rPr lang="ru-RU" dirty="0" err="1" smtClean="0"/>
            <a:t>загальна</a:t>
          </a:r>
          <a:r>
            <a:rPr lang="ru-RU" dirty="0" smtClean="0"/>
            <a:t> сума </a:t>
          </a:r>
          <a:r>
            <a:rPr lang="ru-RU" dirty="0" err="1" smtClean="0"/>
            <a:t>вийде</a:t>
          </a:r>
          <a:r>
            <a:rPr lang="ru-RU" dirty="0" smtClean="0"/>
            <a:t> 1,2 </a:t>
          </a:r>
          <a:r>
            <a:rPr lang="ru-RU" dirty="0" err="1" smtClean="0"/>
            <a:t>долара</a:t>
          </a:r>
          <a:r>
            <a:rPr lang="ru-RU" dirty="0" smtClean="0"/>
            <a:t> (10 </a:t>
          </a:r>
          <a:r>
            <a:rPr lang="ru-RU" dirty="0" err="1" smtClean="0"/>
            <a:t>центів</a:t>
          </a:r>
          <a:r>
            <a:rPr lang="ru-RU" dirty="0" smtClean="0"/>
            <a:t> за </a:t>
          </a:r>
          <a:r>
            <a:rPr lang="ru-RU" dirty="0" err="1" smtClean="0"/>
            <a:t>м’яч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1,1 </a:t>
          </a:r>
          <a:r>
            <a:rPr lang="ru-RU" dirty="0" err="1" smtClean="0"/>
            <a:t>долара</a:t>
          </a:r>
          <a:r>
            <a:rPr lang="ru-RU" dirty="0" smtClean="0"/>
            <a:t> за биту), а не 1,1 </a:t>
          </a:r>
          <a:r>
            <a:rPr lang="ru-RU" dirty="0" err="1" smtClean="0"/>
            <a:t>долара</a:t>
          </a:r>
          <a:r>
            <a:rPr lang="ru-RU" dirty="0" smtClean="0"/>
            <a:t>.</a:t>
          </a:r>
          <a:endParaRPr lang="ru-RU" dirty="0"/>
        </a:p>
      </dgm:t>
    </dgm:pt>
    <dgm:pt modelId="{ACEDC00F-07E8-4D84-8B28-46A45224E715}" type="parTrans" cxnId="{E3BA3A72-BD50-41C8-AD8E-A97FFF050B17}">
      <dgm:prSet/>
      <dgm:spPr/>
      <dgm:t>
        <a:bodyPr/>
        <a:lstStyle/>
        <a:p>
          <a:endParaRPr lang="ru-RU"/>
        </a:p>
      </dgm:t>
    </dgm:pt>
    <dgm:pt modelId="{BCA00589-A67B-4C84-AC41-62D472D45BEF}" type="sibTrans" cxnId="{E3BA3A72-BD50-41C8-AD8E-A97FFF050B17}">
      <dgm:prSet/>
      <dgm:spPr/>
      <dgm:t>
        <a:bodyPr/>
        <a:lstStyle/>
        <a:p>
          <a:endParaRPr lang="ru-RU"/>
        </a:p>
      </dgm:t>
    </dgm:pt>
    <dgm:pt modelId="{A003A6F2-CB4D-4E3D-A204-EC9C0B63F9D2}">
      <dgm:prSet/>
      <dgm:spPr/>
      <dgm:t>
        <a:bodyPr/>
        <a:lstStyle/>
        <a:p>
          <a:pPr rtl="0"/>
          <a:r>
            <a:rPr lang="ru-RU" dirty="0" smtClean="0"/>
            <a:t>Студентам </a:t>
          </a:r>
          <a:r>
            <a:rPr lang="ru-RU" dirty="0" err="1" smtClean="0"/>
            <a:t>би</a:t>
          </a:r>
          <a:r>
            <a:rPr lang="ru-RU" dirty="0" smtClean="0"/>
            <a:t> </a:t>
          </a:r>
          <a:r>
            <a:rPr lang="ru-RU" dirty="0" err="1" smtClean="0"/>
            <a:t>варто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здогадатись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простим </a:t>
          </a:r>
          <a:r>
            <a:rPr lang="ru-RU" dirty="0" err="1" smtClean="0"/>
            <a:t>питанням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хочуть</a:t>
          </a:r>
          <a:r>
            <a:rPr lang="ru-RU" dirty="0" smtClean="0"/>
            <a:t> </a:t>
          </a:r>
          <a:r>
            <a:rPr lang="ru-RU" dirty="0" err="1" smtClean="0"/>
            <a:t>заплутати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</a:t>
          </a:r>
          <a:r>
            <a:rPr lang="ru-RU" dirty="0" err="1" smtClean="0"/>
            <a:t>більшість</a:t>
          </a:r>
          <a:r>
            <a:rPr lang="ru-RU" dirty="0" smtClean="0"/>
            <a:t>, не </a:t>
          </a:r>
          <a:r>
            <a:rPr lang="ru-RU" dirty="0" err="1" smtClean="0"/>
            <a:t>замислюючись</a:t>
          </a:r>
          <a:r>
            <a:rPr lang="ru-RU" dirty="0" smtClean="0"/>
            <a:t>, </a:t>
          </a:r>
          <a:r>
            <a:rPr lang="ru-RU" dirty="0" err="1" smtClean="0"/>
            <a:t>відповідають</a:t>
          </a:r>
          <a:r>
            <a:rPr lang="ru-RU" dirty="0" smtClean="0"/>
            <a:t>: 10 </a:t>
          </a:r>
          <a:r>
            <a:rPr lang="ru-RU" dirty="0" err="1" smtClean="0"/>
            <a:t>центів</a:t>
          </a:r>
          <a:r>
            <a:rPr lang="ru-RU" dirty="0" smtClean="0"/>
            <a:t>. </a:t>
          </a:r>
          <a:r>
            <a:rPr lang="ru-RU" b="1" dirty="0" err="1" smtClean="0"/>
            <a:t>Однак</a:t>
          </a:r>
          <a:r>
            <a:rPr lang="ru-RU" b="1" dirty="0" smtClean="0"/>
            <a:t> правильна </a:t>
          </a:r>
          <a:r>
            <a:rPr lang="ru-RU" b="1" dirty="0" err="1" smtClean="0"/>
            <a:t>відповідь</a:t>
          </a:r>
          <a:r>
            <a:rPr lang="ru-RU" b="1" dirty="0" smtClean="0"/>
            <a:t>: 5 </a:t>
          </a:r>
          <a:r>
            <a:rPr lang="ru-RU" b="1" dirty="0" err="1" smtClean="0"/>
            <a:t>центів</a:t>
          </a:r>
          <a:r>
            <a:rPr lang="ru-RU" dirty="0" smtClean="0"/>
            <a:t>.</a:t>
          </a:r>
          <a:endParaRPr lang="ru-RU" dirty="0"/>
        </a:p>
      </dgm:t>
    </dgm:pt>
    <dgm:pt modelId="{1FE773D3-0DF7-4D0F-AFA1-CB6791F22494}" type="parTrans" cxnId="{396B91F5-0B67-4AF4-827B-F898B8EECB95}">
      <dgm:prSet/>
      <dgm:spPr/>
      <dgm:t>
        <a:bodyPr/>
        <a:lstStyle/>
        <a:p>
          <a:endParaRPr lang="ru-RU"/>
        </a:p>
      </dgm:t>
    </dgm:pt>
    <dgm:pt modelId="{74D2CDCA-6AFB-4BC5-8987-95FB90BA64E6}" type="sibTrans" cxnId="{396B91F5-0B67-4AF4-827B-F898B8EECB95}">
      <dgm:prSet/>
      <dgm:spPr/>
      <dgm:t>
        <a:bodyPr/>
        <a:lstStyle/>
        <a:p>
          <a:endParaRPr lang="ru-RU"/>
        </a:p>
      </dgm:t>
    </dgm:pt>
    <dgm:pt modelId="{69FEF2BB-E56E-4439-B9EE-9D2FBD747FFE}" type="pres">
      <dgm:prSet presAssocID="{2CD3250D-4578-450A-85D2-5464713D3F5A}" presName="diagram" presStyleCnt="0">
        <dgm:presLayoutVars>
          <dgm:dir/>
          <dgm:resizeHandles val="exact"/>
        </dgm:presLayoutVars>
      </dgm:prSet>
      <dgm:spPr/>
    </dgm:pt>
    <dgm:pt modelId="{63785512-52C5-4DDB-AE6D-A59CCAC74930}" type="pres">
      <dgm:prSet presAssocID="{76D91678-CE62-4866-9200-06DCE23B527C}" presName="node" presStyleLbl="node1" presStyleIdx="0" presStyleCnt="4">
        <dgm:presLayoutVars>
          <dgm:bulletEnabled val="1"/>
        </dgm:presLayoutVars>
      </dgm:prSet>
      <dgm:spPr/>
    </dgm:pt>
    <dgm:pt modelId="{C545A484-AD7D-4776-9A61-E81EB9D3B026}" type="pres">
      <dgm:prSet presAssocID="{0662B20D-8D36-4885-9A43-F95FC7A56496}" presName="sibTrans" presStyleCnt="0"/>
      <dgm:spPr/>
    </dgm:pt>
    <dgm:pt modelId="{BB271F2C-A208-4EE1-AEBA-52236DF76BDA}" type="pres">
      <dgm:prSet presAssocID="{D151A620-3AF9-471E-98EE-44CB269AB4D8}" presName="node" presStyleLbl="node1" presStyleIdx="1" presStyleCnt="4">
        <dgm:presLayoutVars>
          <dgm:bulletEnabled val="1"/>
        </dgm:presLayoutVars>
      </dgm:prSet>
      <dgm:spPr/>
    </dgm:pt>
    <dgm:pt modelId="{B8E2731D-71E5-48DA-BD40-F3D6B9EF7F1C}" type="pres">
      <dgm:prSet presAssocID="{5CD931C8-B25E-4674-994D-890851D6EF22}" presName="sibTrans" presStyleCnt="0"/>
      <dgm:spPr/>
    </dgm:pt>
    <dgm:pt modelId="{916A5933-656B-4886-9A28-54C887B089EF}" type="pres">
      <dgm:prSet presAssocID="{FBC20D9A-FF6C-4677-920F-4679F07488C5}" presName="node" presStyleLbl="node1" presStyleIdx="2" presStyleCnt="4">
        <dgm:presLayoutVars>
          <dgm:bulletEnabled val="1"/>
        </dgm:presLayoutVars>
      </dgm:prSet>
      <dgm:spPr/>
    </dgm:pt>
    <dgm:pt modelId="{95FF95DF-EB0D-4173-AE8D-05AF6339E679}" type="pres">
      <dgm:prSet presAssocID="{BCA00589-A67B-4C84-AC41-62D472D45BEF}" presName="sibTrans" presStyleCnt="0"/>
      <dgm:spPr/>
    </dgm:pt>
    <dgm:pt modelId="{FC35A16F-B2F4-480B-B00C-8DCC97796927}" type="pres">
      <dgm:prSet presAssocID="{A003A6F2-CB4D-4E3D-A204-EC9C0B63F9D2}" presName="node" presStyleLbl="node1" presStyleIdx="3" presStyleCnt="4">
        <dgm:presLayoutVars>
          <dgm:bulletEnabled val="1"/>
        </dgm:presLayoutVars>
      </dgm:prSet>
      <dgm:spPr/>
    </dgm:pt>
  </dgm:ptLst>
  <dgm:cxnLst>
    <dgm:cxn modelId="{51BABAE5-73E5-42A8-A2A7-6745833A1E19}" type="presOf" srcId="{A003A6F2-CB4D-4E3D-A204-EC9C0B63F9D2}" destId="{FC35A16F-B2F4-480B-B00C-8DCC97796927}" srcOrd="0" destOrd="0" presId="urn:microsoft.com/office/officeart/2005/8/layout/default"/>
    <dgm:cxn modelId="{7A6C1D73-525E-466E-9073-12AF9BFBD5C1}" type="presOf" srcId="{FBC20D9A-FF6C-4677-920F-4679F07488C5}" destId="{916A5933-656B-4886-9A28-54C887B089EF}" srcOrd="0" destOrd="0" presId="urn:microsoft.com/office/officeart/2005/8/layout/default"/>
    <dgm:cxn modelId="{396B91F5-0B67-4AF4-827B-F898B8EECB95}" srcId="{2CD3250D-4578-450A-85D2-5464713D3F5A}" destId="{A003A6F2-CB4D-4E3D-A204-EC9C0B63F9D2}" srcOrd="3" destOrd="0" parTransId="{1FE773D3-0DF7-4D0F-AFA1-CB6791F22494}" sibTransId="{74D2CDCA-6AFB-4BC5-8987-95FB90BA64E6}"/>
    <dgm:cxn modelId="{558F8ED4-0B72-4320-AB34-BD8652208CAE}" type="presOf" srcId="{D151A620-3AF9-471E-98EE-44CB269AB4D8}" destId="{BB271F2C-A208-4EE1-AEBA-52236DF76BDA}" srcOrd="0" destOrd="0" presId="urn:microsoft.com/office/officeart/2005/8/layout/default"/>
    <dgm:cxn modelId="{52ECCC63-E5EA-4486-BEB9-66764036660A}" srcId="{2CD3250D-4578-450A-85D2-5464713D3F5A}" destId="{76D91678-CE62-4866-9200-06DCE23B527C}" srcOrd="0" destOrd="0" parTransId="{D9EC5340-3732-434D-9730-441C90CB14EA}" sibTransId="{0662B20D-8D36-4885-9A43-F95FC7A56496}"/>
    <dgm:cxn modelId="{1D273914-F833-49F7-BA22-B49EAE92564A}" type="presOf" srcId="{2CD3250D-4578-450A-85D2-5464713D3F5A}" destId="{69FEF2BB-E56E-4439-B9EE-9D2FBD747FFE}" srcOrd="0" destOrd="0" presId="urn:microsoft.com/office/officeart/2005/8/layout/default"/>
    <dgm:cxn modelId="{E3BA3A72-BD50-41C8-AD8E-A97FFF050B17}" srcId="{2CD3250D-4578-450A-85D2-5464713D3F5A}" destId="{FBC20D9A-FF6C-4677-920F-4679F07488C5}" srcOrd="2" destOrd="0" parTransId="{ACEDC00F-07E8-4D84-8B28-46A45224E715}" sibTransId="{BCA00589-A67B-4C84-AC41-62D472D45BEF}"/>
    <dgm:cxn modelId="{63BABDBD-5A55-4EED-9E01-D504808BF99D}" srcId="{2CD3250D-4578-450A-85D2-5464713D3F5A}" destId="{D151A620-3AF9-471E-98EE-44CB269AB4D8}" srcOrd="1" destOrd="0" parTransId="{6192086D-0A32-46B9-A3EB-99DD8AAA4053}" sibTransId="{5CD931C8-B25E-4674-994D-890851D6EF22}"/>
    <dgm:cxn modelId="{DE7451A8-659F-4070-8344-697544A34B04}" type="presOf" srcId="{76D91678-CE62-4866-9200-06DCE23B527C}" destId="{63785512-52C5-4DDB-AE6D-A59CCAC74930}" srcOrd="0" destOrd="0" presId="urn:microsoft.com/office/officeart/2005/8/layout/default"/>
    <dgm:cxn modelId="{68A73CFF-2410-4A3D-967E-BFCB57E36BF0}" type="presParOf" srcId="{69FEF2BB-E56E-4439-B9EE-9D2FBD747FFE}" destId="{63785512-52C5-4DDB-AE6D-A59CCAC74930}" srcOrd="0" destOrd="0" presId="urn:microsoft.com/office/officeart/2005/8/layout/default"/>
    <dgm:cxn modelId="{FE054D06-9A2F-490A-A84B-F6A86DA9A829}" type="presParOf" srcId="{69FEF2BB-E56E-4439-B9EE-9D2FBD747FFE}" destId="{C545A484-AD7D-4776-9A61-E81EB9D3B026}" srcOrd="1" destOrd="0" presId="urn:microsoft.com/office/officeart/2005/8/layout/default"/>
    <dgm:cxn modelId="{E6D97E9F-A7F3-4084-9D0B-1EA4712F5E1E}" type="presParOf" srcId="{69FEF2BB-E56E-4439-B9EE-9D2FBD747FFE}" destId="{BB271F2C-A208-4EE1-AEBA-52236DF76BDA}" srcOrd="2" destOrd="0" presId="urn:microsoft.com/office/officeart/2005/8/layout/default"/>
    <dgm:cxn modelId="{136D0658-CB3A-4763-AB78-E7DAC664A39E}" type="presParOf" srcId="{69FEF2BB-E56E-4439-B9EE-9D2FBD747FFE}" destId="{B8E2731D-71E5-48DA-BD40-F3D6B9EF7F1C}" srcOrd="3" destOrd="0" presId="urn:microsoft.com/office/officeart/2005/8/layout/default"/>
    <dgm:cxn modelId="{BF5829BE-1C94-47B0-A0B6-C72E3D3307B6}" type="presParOf" srcId="{69FEF2BB-E56E-4439-B9EE-9D2FBD747FFE}" destId="{916A5933-656B-4886-9A28-54C887B089EF}" srcOrd="4" destOrd="0" presId="urn:microsoft.com/office/officeart/2005/8/layout/default"/>
    <dgm:cxn modelId="{A312698B-AFC9-4F8F-B51E-2AED61D92813}" type="presParOf" srcId="{69FEF2BB-E56E-4439-B9EE-9D2FBD747FFE}" destId="{95FF95DF-EB0D-4173-AE8D-05AF6339E679}" srcOrd="5" destOrd="0" presId="urn:microsoft.com/office/officeart/2005/8/layout/default"/>
    <dgm:cxn modelId="{E6EC7724-4CA0-4BB0-B327-A28104FFF2AD}" type="presParOf" srcId="{69FEF2BB-E56E-4439-B9EE-9D2FBD747FFE}" destId="{FC35A16F-B2F4-480B-B00C-8DCC977969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66D3E-30E6-4FCB-AA30-2568373AC7DF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225EC7B-52B1-4436-8146-F1FBBF6A7DB8}">
      <dgm:prSet/>
      <dgm:spPr/>
      <dgm:t>
        <a:bodyPr/>
        <a:lstStyle/>
        <a:p>
          <a:pPr rtl="0"/>
          <a:r>
            <a:rPr lang="ru-RU" dirty="0" smtClean="0"/>
            <a:t>У 1938 </a:t>
          </a:r>
          <a:r>
            <a:rPr lang="ru-RU" dirty="0" err="1" smtClean="0"/>
            <a:t>році</a:t>
          </a:r>
          <a:r>
            <a:rPr lang="ru-RU" dirty="0" smtClean="0"/>
            <a:t> </a:t>
          </a:r>
          <a:r>
            <a:rPr lang="ru-RU" dirty="0" err="1" smtClean="0"/>
            <a:t>американський</a:t>
          </a:r>
          <a:r>
            <a:rPr lang="ru-RU" dirty="0" smtClean="0"/>
            <a:t> математик </a:t>
          </a:r>
          <a:r>
            <a:rPr lang="ru-RU" b="1" dirty="0" err="1" smtClean="0"/>
            <a:t>Едвард</a:t>
          </a:r>
          <a:r>
            <a:rPr lang="ru-RU" b="1" dirty="0" smtClean="0"/>
            <a:t> </a:t>
          </a:r>
          <a:r>
            <a:rPr lang="ru-RU" b="1" dirty="0" err="1" smtClean="0"/>
            <a:t>Ка</a:t>
          </a:r>
          <a:r>
            <a:rPr lang="en-US" b="1" dirty="0" smtClean="0"/>
            <a:t>c</a:t>
          </a:r>
          <a:r>
            <a:rPr lang="ru-RU" b="1" dirty="0" err="1" smtClean="0"/>
            <a:t>нер</a:t>
          </a:r>
          <a:r>
            <a:rPr lang="ru-RU" dirty="0" smtClean="0"/>
            <a:t> гуляв по парку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двома</a:t>
          </a:r>
          <a:r>
            <a:rPr lang="ru-RU" dirty="0" smtClean="0"/>
            <a:t> </a:t>
          </a:r>
          <a:r>
            <a:rPr lang="ru-RU" dirty="0" err="1" smtClean="0"/>
            <a:t>своїми</a:t>
          </a:r>
          <a:r>
            <a:rPr lang="ru-RU" dirty="0" smtClean="0"/>
            <a:t> </a:t>
          </a:r>
          <a:r>
            <a:rPr lang="ru-RU" dirty="0" err="1" smtClean="0"/>
            <a:t>племінниками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обговорював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ними </a:t>
          </a:r>
          <a:r>
            <a:rPr lang="ru-RU" b="1" dirty="0" err="1" smtClean="0"/>
            <a:t>великі</a:t>
          </a:r>
          <a:r>
            <a:rPr lang="ru-RU" b="1" dirty="0" smtClean="0"/>
            <a:t> числа</a:t>
          </a:r>
          <a:r>
            <a:rPr lang="ru-RU" dirty="0" smtClean="0"/>
            <a:t>. В </a:t>
          </a:r>
          <a:r>
            <a:rPr lang="ru-RU" dirty="0" err="1" smtClean="0"/>
            <a:t>ході</a:t>
          </a:r>
          <a:r>
            <a:rPr lang="ru-RU" dirty="0" smtClean="0"/>
            <a:t> </a:t>
          </a:r>
          <a:r>
            <a:rPr lang="ru-RU" dirty="0" err="1" smtClean="0"/>
            <a:t>розмови</a:t>
          </a:r>
          <a:r>
            <a:rPr lang="ru-RU" dirty="0" smtClean="0"/>
            <a:t> </a:t>
          </a:r>
          <a:r>
            <a:rPr lang="ru-RU" dirty="0" err="1" smtClean="0"/>
            <a:t>зайшла</a:t>
          </a:r>
          <a:r>
            <a:rPr lang="ru-RU" dirty="0" smtClean="0"/>
            <a:t> </a:t>
          </a:r>
          <a:r>
            <a:rPr lang="ru-RU" dirty="0" err="1" smtClean="0"/>
            <a:t>мова</a:t>
          </a:r>
          <a:r>
            <a:rPr lang="ru-RU" dirty="0" smtClean="0"/>
            <a:t> про число </a:t>
          </a:r>
          <a:r>
            <a:rPr lang="ru-RU" dirty="0" err="1" smtClean="0"/>
            <a:t>зі</a:t>
          </a:r>
          <a:r>
            <a:rPr lang="ru-RU" dirty="0" smtClean="0"/>
            <a:t> ста нулями (10</a:t>
          </a:r>
          <a:r>
            <a:rPr lang="ru-RU" baseline="30000" dirty="0" smtClean="0"/>
            <a:t>100</a:t>
          </a:r>
          <a:r>
            <a:rPr lang="ru-RU" dirty="0" smtClean="0"/>
            <a:t>), у </a:t>
          </a:r>
          <a:r>
            <a:rPr lang="ru-RU" dirty="0" err="1" smtClean="0"/>
            <a:t>якого</a:t>
          </a:r>
          <a:r>
            <a:rPr lang="ru-RU" dirty="0" smtClean="0"/>
            <a:t> не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власної</a:t>
          </a:r>
          <a:r>
            <a:rPr lang="ru-RU" dirty="0" smtClean="0"/>
            <a:t> </a:t>
          </a:r>
          <a:r>
            <a:rPr lang="ru-RU" dirty="0" err="1" smtClean="0"/>
            <a:t>назви</a:t>
          </a:r>
          <a:r>
            <a:rPr lang="ru-RU" dirty="0" smtClean="0"/>
            <a:t>. Один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племінників</a:t>
          </a:r>
          <a:r>
            <a:rPr lang="ru-RU" dirty="0" smtClean="0"/>
            <a:t>, </a:t>
          </a:r>
          <a:r>
            <a:rPr lang="ru-RU" dirty="0" err="1" smtClean="0"/>
            <a:t>дев’ятирічний</a:t>
          </a:r>
          <a:r>
            <a:rPr lang="ru-RU" dirty="0" smtClean="0"/>
            <a:t> </a:t>
          </a:r>
          <a:r>
            <a:rPr lang="ru-RU" b="1" dirty="0" err="1" smtClean="0"/>
            <a:t>Мілтон</a:t>
          </a:r>
          <a:r>
            <a:rPr lang="ru-RU" b="1" dirty="0" smtClean="0"/>
            <a:t> </a:t>
          </a:r>
          <a:r>
            <a:rPr lang="ru-RU" b="1" dirty="0" err="1" smtClean="0"/>
            <a:t>Сіротта</a:t>
          </a:r>
          <a:r>
            <a:rPr lang="ru-RU" dirty="0" smtClean="0"/>
            <a:t>, </a:t>
          </a:r>
          <a:r>
            <a:rPr lang="ru-RU" dirty="0" err="1" smtClean="0"/>
            <a:t>запропонував</a:t>
          </a:r>
          <a:r>
            <a:rPr lang="ru-RU" dirty="0" smtClean="0"/>
            <a:t> </a:t>
          </a:r>
          <a:r>
            <a:rPr lang="ru-RU" dirty="0" err="1" smtClean="0"/>
            <a:t>назвати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число «</a:t>
          </a:r>
          <a:r>
            <a:rPr lang="ru-RU" dirty="0" err="1" smtClean="0"/>
            <a:t>гугол</a:t>
          </a:r>
          <a:r>
            <a:rPr lang="ru-RU" dirty="0" smtClean="0"/>
            <a:t>» (</a:t>
          </a:r>
          <a:r>
            <a:rPr lang="en-US" dirty="0" smtClean="0"/>
            <a:t>googol).</a:t>
          </a:r>
          <a:endParaRPr lang="ru-RU" dirty="0"/>
        </a:p>
      </dgm:t>
    </dgm:pt>
    <dgm:pt modelId="{4258F889-2139-4A46-A21A-C8E417FD3C6A}" type="parTrans" cxnId="{03A5B041-0BB7-4493-A4CA-B0AC7A9D9CD3}">
      <dgm:prSet/>
      <dgm:spPr/>
      <dgm:t>
        <a:bodyPr/>
        <a:lstStyle/>
        <a:p>
          <a:endParaRPr lang="ru-RU"/>
        </a:p>
      </dgm:t>
    </dgm:pt>
    <dgm:pt modelId="{BA97C511-5F13-45F0-8215-3732EE32E288}" type="sibTrans" cxnId="{03A5B041-0BB7-4493-A4CA-B0AC7A9D9CD3}">
      <dgm:prSet/>
      <dgm:spPr/>
      <dgm:t>
        <a:bodyPr/>
        <a:lstStyle/>
        <a:p>
          <a:endParaRPr lang="ru-RU"/>
        </a:p>
      </dgm:t>
    </dgm:pt>
    <dgm:pt modelId="{C2CA8569-1240-44F4-9900-A288FB7AA64B}">
      <dgm:prSet/>
      <dgm:spPr/>
      <dgm:t>
        <a:bodyPr/>
        <a:lstStyle/>
        <a:p>
          <a:pPr rtl="0"/>
          <a:r>
            <a:rPr lang="ru-RU" dirty="0" err="1" smtClean="0"/>
            <a:t>Деяке</a:t>
          </a:r>
          <a:r>
            <a:rPr lang="ru-RU" dirty="0" smtClean="0"/>
            <a:t> </a:t>
          </a:r>
          <a:r>
            <a:rPr lang="ru-RU" dirty="0" err="1" smtClean="0"/>
            <a:t>уявлення</a:t>
          </a:r>
          <a:r>
            <a:rPr lang="ru-RU" dirty="0" smtClean="0"/>
            <a:t> про те, </a:t>
          </a:r>
          <a:r>
            <a:rPr lang="ru-RU" dirty="0" err="1" smtClean="0"/>
            <a:t>наскільки</a:t>
          </a:r>
          <a:r>
            <a:rPr lang="ru-RU" dirty="0" smtClean="0"/>
            <a:t> великим </a:t>
          </a:r>
          <a:r>
            <a:rPr lang="ru-RU" dirty="0" err="1" smtClean="0"/>
            <a:t>є</a:t>
          </a:r>
          <a:r>
            <a:rPr lang="ru-RU" dirty="0" smtClean="0"/>
            <a:t> число «</a:t>
          </a:r>
          <a:r>
            <a:rPr lang="ru-RU" dirty="0" err="1" smtClean="0"/>
            <a:t>гугол</a:t>
          </a:r>
          <a:r>
            <a:rPr lang="ru-RU" dirty="0" smtClean="0"/>
            <a:t>»,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мати</a:t>
          </a:r>
          <a:r>
            <a:rPr lang="ru-RU" dirty="0" smtClean="0"/>
            <a:t>, </a:t>
          </a:r>
          <a:r>
            <a:rPr lang="ru-RU" dirty="0" err="1" smtClean="0"/>
            <a:t>згадавши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електронів</a:t>
          </a:r>
          <a:r>
            <a:rPr lang="ru-RU" dirty="0" smtClean="0"/>
            <a:t> у </a:t>
          </a:r>
          <a:r>
            <a:rPr lang="ru-RU" dirty="0" err="1" smtClean="0"/>
            <a:t>Всесвіті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нами </a:t>
          </a:r>
          <a:r>
            <a:rPr lang="ru-RU" dirty="0" err="1" smtClean="0"/>
            <a:t>спостерігається</a:t>
          </a:r>
          <a:r>
            <a:rPr lang="ru-RU" dirty="0" smtClean="0"/>
            <a:t>, не </a:t>
          </a:r>
          <a:r>
            <a:rPr lang="ru-RU" dirty="0" err="1" smtClean="0"/>
            <a:t>перевищує</a:t>
          </a:r>
          <a:r>
            <a:rPr lang="ru-RU" dirty="0" smtClean="0"/>
            <a:t>, </a:t>
          </a:r>
          <a:r>
            <a:rPr lang="ru-RU" dirty="0" err="1" smtClean="0"/>
            <a:t>згідно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деякими</a:t>
          </a:r>
          <a:r>
            <a:rPr lang="ru-RU" dirty="0" smtClean="0"/>
            <a:t> </a:t>
          </a:r>
          <a:r>
            <a:rPr lang="ru-RU" dirty="0" err="1" smtClean="0"/>
            <a:t>теоріями</a:t>
          </a:r>
          <a:r>
            <a:rPr lang="ru-RU" dirty="0" smtClean="0"/>
            <a:t>, 10</a:t>
          </a:r>
          <a:r>
            <a:rPr lang="ru-RU" baseline="30000" dirty="0" smtClean="0"/>
            <a:t>87</a:t>
          </a:r>
          <a:r>
            <a:rPr lang="ru-RU" dirty="0" smtClean="0"/>
            <a:t>.</a:t>
          </a:r>
          <a:endParaRPr lang="ru-RU" dirty="0"/>
        </a:p>
      </dgm:t>
    </dgm:pt>
    <dgm:pt modelId="{9A715253-EF71-405E-AE6D-9F0C58D2CDBC}" type="parTrans" cxnId="{5056CCA3-8917-4E87-BCD8-9871F6691BF0}">
      <dgm:prSet/>
      <dgm:spPr/>
      <dgm:t>
        <a:bodyPr/>
        <a:lstStyle/>
        <a:p>
          <a:endParaRPr lang="ru-RU"/>
        </a:p>
      </dgm:t>
    </dgm:pt>
    <dgm:pt modelId="{ADD7E6F1-669A-43E2-8432-C6AE794CA482}" type="sibTrans" cxnId="{5056CCA3-8917-4E87-BCD8-9871F6691BF0}">
      <dgm:prSet/>
      <dgm:spPr/>
      <dgm:t>
        <a:bodyPr/>
        <a:lstStyle/>
        <a:p>
          <a:endParaRPr lang="ru-RU"/>
        </a:p>
      </dgm:t>
    </dgm:pt>
    <dgm:pt modelId="{ABEADD4F-DA86-42FC-A288-7880731FCA80}">
      <dgm:prSet/>
      <dgm:spPr/>
      <dgm:t>
        <a:bodyPr/>
        <a:lstStyle/>
        <a:p>
          <a:pPr rtl="0"/>
          <a:r>
            <a:rPr lang="ru-RU" dirty="0" smtClean="0"/>
            <a:t>У 1940 </a:t>
          </a:r>
          <a:r>
            <a:rPr lang="ru-RU" dirty="0" err="1" smtClean="0"/>
            <a:t>році</a:t>
          </a:r>
          <a:r>
            <a:rPr lang="ru-RU" dirty="0" smtClean="0"/>
            <a:t> </a:t>
          </a:r>
          <a:r>
            <a:rPr lang="ru-RU" dirty="0" err="1" smtClean="0"/>
            <a:t>Едвард</a:t>
          </a:r>
          <a:r>
            <a:rPr lang="ru-RU" dirty="0" smtClean="0"/>
            <a:t> </a:t>
          </a:r>
          <a:r>
            <a:rPr lang="ru-RU" dirty="0" err="1" smtClean="0"/>
            <a:t>Ка</a:t>
          </a:r>
          <a:r>
            <a:rPr lang="en-US" dirty="0" smtClean="0"/>
            <a:t>c</a:t>
          </a:r>
          <a:r>
            <a:rPr lang="ru-RU" dirty="0" err="1" smtClean="0"/>
            <a:t>нер</a:t>
          </a:r>
          <a:r>
            <a:rPr lang="ru-RU" dirty="0" smtClean="0"/>
            <a:t> </a:t>
          </a:r>
          <a:r>
            <a:rPr lang="ru-RU" dirty="0" err="1" smtClean="0"/>
            <a:t>спільно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Джеймсом </a:t>
          </a:r>
          <a:r>
            <a:rPr lang="ru-RU" dirty="0" err="1" smtClean="0"/>
            <a:t>Ньюманом</a:t>
          </a:r>
          <a:r>
            <a:rPr lang="ru-RU" dirty="0" smtClean="0"/>
            <a:t> написав </a:t>
          </a:r>
          <a:r>
            <a:rPr lang="ru-RU" dirty="0" err="1" smtClean="0"/>
            <a:t>науково-популярну</a:t>
          </a:r>
          <a:r>
            <a:rPr lang="ru-RU" dirty="0" smtClean="0"/>
            <a:t> книгу «</a:t>
          </a:r>
          <a:r>
            <a:rPr lang="en-US" dirty="0" smtClean="0"/>
            <a:t>New Names in Mathematics», </a:t>
          </a:r>
          <a:r>
            <a:rPr lang="ru-RU" dirty="0" smtClean="0"/>
            <a:t>де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розповів</a:t>
          </a:r>
          <a:r>
            <a:rPr lang="ru-RU" dirty="0" smtClean="0"/>
            <a:t> любителям математики про число «</a:t>
          </a:r>
          <a:r>
            <a:rPr lang="ru-RU" dirty="0" err="1" smtClean="0"/>
            <a:t>гугол</a:t>
          </a:r>
          <a:r>
            <a:rPr lang="ru-RU" dirty="0" smtClean="0"/>
            <a:t>».</a:t>
          </a:r>
          <a:endParaRPr lang="ru-RU" dirty="0"/>
        </a:p>
      </dgm:t>
    </dgm:pt>
    <dgm:pt modelId="{38404467-C4DC-4C81-B479-10A752D3E657}" type="parTrans" cxnId="{52DB0D30-4924-495C-9642-DEBBB378AE2B}">
      <dgm:prSet/>
      <dgm:spPr/>
      <dgm:t>
        <a:bodyPr/>
        <a:lstStyle/>
        <a:p>
          <a:endParaRPr lang="ru-RU"/>
        </a:p>
      </dgm:t>
    </dgm:pt>
    <dgm:pt modelId="{99BBFD55-83BF-4F0B-90AA-2F80BED1CA4F}" type="sibTrans" cxnId="{52DB0D30-4924-495C-9642-DEBBB378AE2B}">
      <dgm:prSet/>
      <dgm:spPr/>
      <dgm:t>
        <a:bodyPr/>
        <a:lstStyle/>
        <a:p>
          <a:endParaRPr lang="ru-RU"/>
        </a:p>
      </dgm:t>
    </dgm:pt>
    <dgm:pt modelId="{DCBF0D47-31B8-4418-A90B-ED33B358ECD1}">
      <dgm:prSet/>
      <dgm:spPr/>
      <dgm:t>
        <a:bodyPr/>
        <a:lstStyle/>
        <a:p>
          <a:pPr rtl="0"/>
          <a:r>
            <a:rPr lang="ru-RU" dirty="0" err="1" smtClean="0"/>
            <a:t>Примітно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назва</a:t>
          </a:r>
          <a:r>
            <a:rPr lang="ru-RU" dirty="0" smtClean="0"/>
            <a:t> </a:t>
          </a:r>
          <a:r>
            <a:rPr lang="ru-RU" dirty="0" err="1" smtClean="0"/>
            <a:t>всесвітньо</a:t>
          </a:r>
          <a:r>
            <a:rPr lang="ru-RU" dirty="0" smtClean="0"/>
            <a:t> </a:t>
          </a:r>
          <a:r>
            <a:rPr lang="ru-RU" dirty="0" err="1" smtClean="0"/>
            <a:t>відомої</a:t>
          </a:r>
          <a:r>
            <a:rPr lang="ru-RU" dirty="0" smtClean="0"/>
            <a:t> </a:t>
          </a:r>
          <a:r>
            <a:rPr lang="ru-RU" dirty="0" err="1" smtClean="0"/>
            <a:t>пошукової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«</a:t>
          </a:r>
          <a:r>
            <a:rPr lang="en-US" dirty="0" smtClean="0"/>
            <a:t>Google» </a:t>
          </a:r>
          <a:r>
            <a:rPr lang="ru-RU" dirty="0" smtClean="0"/>
            <a:t>за </a:t>
          </a:r>
          <a:r>
            <a:rPr lang="ru-RU" dirty="0" err="1" smtClean="0"/>
            <a:t>найпоширенішою</a:t>
          </a:r>
          <a:r>
            <a:rPr lang="ru-RU" dirty="0" smtClean="0"/>
            <a:t> </a:t>
          </a:r>
          <a:r>
            <a:rPr lang="ru-RU" dirty="0" err="1" smtClean="0"/>
            <a:t>версією</a:t>
          </a:r>
          <a:r>
            <a:rPr lang="ru-RU" dirty="0" smtClean="0"/>
            <a:t> походить </a:t>
          </a:r>
          <a:r>
            <a:rPr lang="ru-RU" dirty="0" err="1" smtClean="0"/>
            <a:t>саме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слова «</a:t>
          </a:r>
          <a:r>
            <a:rPr lang="ru-RU" dirty="0" err="1" smtClean="0"/>
            <a:t>гугол</a:t>
          </a:r>
          <a:r>
            <a:rPr lang="ru-RU" dirty="0" smtClean="0"/>
            <a:t>», яке </a:t>
          </a:r>
          <a:r>
            <a:rPr lang="ru-RU" dirty="0" err="1" smtClean="0"/>
            <a:t>Сергій</a:t>
          </a:r>
          <a:r>
            <a:rPr lang="ru-RU" dirty="0" smtClean="0"/>
            <a:t> </a:t>
          </a:r>
          <a:r>
            <a:rPr lang="ru-RU" dirty="0" err="1" smtClean="0"/>
            <a:t>Брін</a:t>
          </a:r>
          <a:r>
            <a:rPr lang="ru-RU" dirty="0" smtClean="0"/>
            <a:t>, </a:t>
          </a:r>
          <a:r>
            <a:rPr lang="ru-RU" dirty="0" err="1" smtClean="0"/>
            <a:t>засновник</a:t>
          </a:r>
          <a:r>
            <a:rPr lang="ru-RU" dirty="0" smtClean="0"/>
            <a:t> </a:t>
          </a:r>
          <a:r>
            <a:rPr lang="ru-RU" dirty="0" err="1" smtClean="0"/>
            <a:t>компанії</a:t>
          </a:r>
          <a:r>
            <a:rPr lang="ru-RU" dirty="0" smtClean="0"/>
            <a:t>, </a:t>
          </a:r>
          <a:r>
            <a:rPr lang="ru-RU" dirty="0" err="1" smtClean="0"/>
            <a:t>злегка</a:t>
          </a:r>
          <a:r>
            <a:rPr lang="ru-RU" dirty="0" smtClean="0"/>
            <a:t> </a:t>
          </a:r>
          <a:r>
            <a:rPr lang="ru-RU" dirty="0" err="1" smtClean="0"/>
            <a:t>видозмінив</a:t>
          </a:r>
          <a:r>
            <a:rPr lang="ru-RU" dirty="0" smtClean="0"/>
            <a:t>.</a:t>
          </a:r>
          <a:endParaRPr lang="ru-RU" dirty="0"/>
        </a:p>
      </dgm:t>
    </dgm:pt>
    <dgm:pt modelId="{EA63916E-FB9E-4121-9F20-BA60A23B476E}" type="parTrans" cxnId="{F1821A31-336B-46D4-9B0F-817F933CE83A}">
      <dgm:prSet/>
      <dgm:spPr/>
      <dgm:t>
        <a:bodyPr/>
        <a:lstStyle/>
        <a:p>
          <a:endParaRPr lang="ru-RU"/>
        </a:p>
      </dgm:t>
    </dgm:pt>
    <dgm:pt modelId="{404C8D55-F967-4D93-8782-D80A15384743}" type="sibTrans" cxnId="{F1821A31-336B-46D4-9B0F-817F933CE83A}">
      <dgm:prSet/>
      <dgm:spPr/>
      <dgm:t>
        <a:bodyPr/>
        <a:lstStyle/>
        <a:p>
          <a:endParaRPr lang="ru-RU"/>
        </a:p>
      </dgm:t>
    </dgm:pt>
    <dgm:pt modelId="{57DEEA15-AA0A-4AE6-A47A-65A812707EF5}" type="pres">
      <dgm:prSet presAssocID="{3EE66D3E-30E6-4FCB-AA30-2568373AC7DF}" presName="Name0" presStyleCnt="0">
        <dgm:presLayoutVars>
          <dgm:dir/>
          <dgm:animLvl val="lvl"/>
          <dgm:resizeHandles val="exact"/>
        </dgm:presLayoutVars>
      </dgm:prSet>
      <dgm:spPr/>
    </dgm:pt>
    <dgm:pt modelId="{3ED0E18C-EFB7-4175-999B-439FC7BA07ED}" type="pres">
      <dgm:prSet presAssocID="{DCBF0D47-31B8-4418-A90B-ED33B358ECD1}" presName="boxAndChildren" presStyleCnt="0"/>
      <dgm:spPr/>
    </dgm:pt>
    <dgm:pt modelId="{7A0AA134-9923-4316-8768-313A8035CB00}" type="pres">
      <dgm:prSet presAssocID="{DCBF0D47-31B8-4418-A90B-ED33B358ECD1}" presName="parentTextBox" presStyleLbl="node1" presStyleIdx="0" presStyleCnt="4"/>
      <dgm:spPr/>
    </dgm:pt>
    <dgm:pt modelId="{9A93B234-85AB-4432-8BA6-4E45ECF16569}" type="pres">
      <dgm:prSet presAssocID="{99BBFD55-83BF-4F0B-90AA-2F80BED1CA4F}" presName="sp" presStyleCnt="0"/>
      <dgm:spPr/>
    </dgm:pt>
    <dgm:pt modelId="{20D8066A-BBBB-495E-BE9C-FF54E99C4A15}" type="pres">
      <dgm:prSet presAssocID="{ABEADD4F-DA86-42FC-A288-7880731FCA80}" presName="arrowAndChildren" presStyleCnt="0"/>
      <dgm:spPr/>
    </dgm:pt>
    <dgm:pt modelId="{848B67DC-D7D8-4ED4-A4B2-AFFE10CA8CD9}" type="pres">
      <dgm:prSet presAssocID="{ABEADD4F-DA86-42FC-A288-7880731FCA80}" presName="parentTextArrow" presStyleLbl="node1" presStyleIdx="1" presStyleCnt="4"/>
      <dgm:spPr/>
    </dgm:pt>
    <dgm:pt modelId="{A43B4827-45E0-4452-8A4F-2D10F15D72DD}" type="pres">
      <dgm:prSet presAssocID="{ADD7E6F1-669A-43E2-8432-C6AE794CA482}" presName="sp" presStyleCnt="0"/>
      <dgm:spPr/>
    </dgm:pt>
    <dgm:pt modelId="{C6635861-483A-4FBB-B4FC-074ED852D317}" type="pres">
      <dgm:prSet presAssocID="{C2CA8569-1240-44F4-9900-A288FB7AA64B}" presName="arrowAndChildren" presStyleCnt="0"/>
      <dgm:spPr/>
    </dgm:pt>
    <dgm:pt modelId="{1BEB305E-EEAC-4434-A5AA-FC437F76C919}" type="pres">
      <dgm:prSet presAssocID="{C2CA8569-1240-44F4-9900-A288FB7AA64B}" presName="parentTextArrow" presStyleLbl="node1" presStyleIdx="2" presStyleCnt="4"/>
      <dgm:spPr/>
    </dgm:pt>
    <dgm:pt modelId="{06B438AF-F25D-48B8-BF8F-A9035E50616C}" type="pres">
      <dgm:prSet presAssocID="{BA97C511-5F13-45F0-8215-3732EE32E288}" presName="sp" presStyleCnt="0"/>
      <dgm:spPr/>
    </dgm:pt>
    <dgm:pt modelId="{03B7AA57-F558-41CC-B4D4-5174D8A441BB}" type="pres">
      <dgm:prSet presAssocID="{A225EC7B-52B1-4436-8146-F1FBBF6A7DB8}" presName="arrowAndChildren" presStyleCnt="0"/>
      <dgm:spPr/>
    </dgm:pt>
    <dgm:pt modelId="{4AA8CFE4-2DA8-49BB-B988-031483752D5B}" type="pres">
      <dgm:prSet presAssocID="{A225EC7B-52B1-4436-8146-F1FBBF6A7DB8}" presName="parentTextArrow" presStyleLbl="node1" presStyleIdx="3" presStyleCnt="4"/>
      <dgm:spPr/>
    </dgm:pt>
  </dgm:ptLst>
  <dgm:cxnLst>
    <dgm:cxn modelId="{4A14D804-3355-4C9C-9448-1310AFCE4B80}" type="presOf" srcId="{C2CA8569-1240-44F4-9900-A288FB7AA64B}" destId="{1BEB305E-EEAC-4434-A5AA-FC437F76C919}" srcOrd="0" destOrd="0" presId="urn:microsoft.com/office/officeart/2005/8/layout/process4"/>
    <dgm:cxn modelId="{03A5B041-0BB7-4493-A4CA-B0AC7A9D9CD3}" srcId="{3EE66D3E-30E6-4FCB-AA30-2568373AC7DF}" destId="{A225EC7B-52B1-4436-8146-F1FBBF6A7DB8}" srcOrd="0" destOrd="0" parTransId="{4258F889-2139-4A46-A21A-C8E417FD3C6A}" sibTransId="{BA97C511-5F13-45F0-8215-3732EE32E288}"/>
    <dgm:cxn modelId="{69606446-1F67-44E6-B8B6-C442819C2CE5}" type="presOf" srcId="{A225EC7B-52B1-4436-8146-F1FBBF6A7DB8}" destId="{4AA8CFE4-2DA8-49BB-B988-031483752D5B}" srcOrd="0" destOrd="0" presId="urn:microsoft.com/office/officeart/2005/8/layout/process4"/>
    <dgm:cxn modelId="{A66082A0-42C2-48FB-AFAB-36A244C43FC5}" type="presOf" srcId="{3EE66D3E-30E6-4FCB-AA30-2568373AC7DF}" destId="{57DEEA15-AA0A-4AE6-A47A-65A812707EF5}" srcOrd="0" destOrd="0" presId="urn:microsoft.com/office/officeart/2005/8/layout/process4"/>
    <dgm:cxn modelId="{F1821A31-336B-46D4-9B0F-817F933CE83A}" srcId="{3EE66D3E-30E6-4FCB-AA30-2568373AC7DF}" destId="{DCBF0D47-31B8-4418-A90B-ED33B358ECD1}" srcOrd="3" destOrd="0" parTransId="{EA63916E-FB9E-4121-9F20-BA60A23B476E}" sibTransId="{404C8D55-F967-4D93-8782-D80A15384743}"/>
    <dgm:cxn modelId="{FDFF1DF1-02A7-4425-9288-A457B19D498A}" type="presOf" srcId="{DCBF0D47-31B8-4418-A90B-ED33B358ECD1}" destId="{7A0AA134-9923-4316-8768-313A8035CB00}" srcOrd="0" destOrd="0" presId="urn:microsoft.com/office/officeart/2005/8/layout/process4"/>
    <dgm:cxn modelId="{14BDD5FB-9763-4DC2-8255-9E22D0C2B1B3}" type="presOf" srcId="{ABEADD4F-DA86-42FC-A288-7880731FCA80}" destId="{848B67DC-D7D8-4ED4-A4B2-AFFE10CA8CD9}" srcOrd="0" destOrd="0" presId="urn:microsoft.com/office/officeart/2005/8/layout/process4"/>
    <dgm:cxn modelId="{52DB0D30-4924-495C-9642-DEBBB378AE2B}" srcId="{3EE66D3E-30E6-4FCB-AA30-2568373AC7DF}" destId="{ABEADD4F-DA86-42FC-A288-7880731FCA80}" srcOrd="2" destOrd="0" parTransId="{38404467-C4DC-4C81-B479-10A752D3E657}" sibTransId="{99BBFD55-83BF-4F0B-90AA-2F80BED1CA4F}"/>
    <dgm:cxn modelId="{5056CCA3-8917-4E87-BCD8-9871F6691BF0}" srcId="{3EE66D3E-30E6-4FCB-AA30-2568373AC7DF}" destId="{C2CA8569-1240-44F4-9900-A288FB7AA64B}" srcOrd="1" destOrd="0" parTransId="{9A715253-EF71-405E-AE6D-9F0C58D2CDBC}" sibTransId="{ADD7E6F1-669A-43E2-8432-C6AE794CA482}"/>
    <dgm:cxn modelId="{7D8E7BB7-B781-4A0F-B710-68F7B36F1491}" type="presParOf" srcId="{57DEEA15-AA0A-4AE6-A47A-65A812707EF5}" destId="{3ED0E18C-EFB7-4175-999B-439FC7BA07ED}" srcOrd="0" destOrd="0" presId="urn:microsoft.com/office/officeart/2005/8/layout/process4"/>
    <dgm:cxn modelId="{648032B2-B37A-4B6D-88E3-A35721ACBE5E}" type="presParOf" srcId="{3ED0E18C-EFB7-4175-999B-439FC7BA07ED}" destId="{7A0AA134-9923-4316-8768-313A8035CB00}" srcOrd="0" destOrd="0" presId="urn:microsoft.com/office/officeart/2005/8/layout/process4"/>
    <dgm:cxn modelId="{D8575FF4-CB9C-4A22-A4D4-AAF1432CA760}" type="presParOf" srcId="{57DEEA15-AA0A-4AE6-A47A-65A812707EF5}" destId="{9A93B234-85AB-4432-8BA6-4E45ECF16569}" srcOrd="1" destOrd="0" presId="urn:microsoft.com/office/officeart/2005/8/layout/process4"/>
    <dgm:cxn modelId="{97D427B5-3EF8-4CEF-926A-251114FF6601}" type="presParOf" srcId="{57DEEA15-AA0A-4AE6-A47A-65A812707EF5}" destId="{20D8066A-BBBB-495E-BE9C-FF54E99C4A15}" srcOrd="2" destOrd="0" presId="urn:microsoft.com/office/officeart/2005/8/layout/process4"/>
    <dgm:cxn modelId="{4CE14F53-190C-42E6-8FB1-AB90DFEA6607}" type="presParOf" srcId="{20D8066A-BBBB-495E-BE9C-FF54E99C4A15}" destId="{848B67DC-D7D8-4ED4-A4B2-AFFE10CA8CD9}" srcOrd="0" destOrd="0" presId="urn:microsoft.com/office/officeart/2005/8/layout/process4"/>
    <dgm:cxn modelId="{A143C91C-D45E-442C-A193-0369CE0E79C9}" type="presParOf" srcId="{57DEEA15-AA0A-4AE6-A47A-65A812707EF5}" destId="{A43B4827-45E0-4452-8A4F-2D10F15D72DD}" srcOrd="3" destOrd="0" presId="urn:microsoft.com/office/officeart/2005/8/layout/process4"/>
    <dgm:cxn modelId="{41E257F3-CAE5-41D8-8A0E-952C97FC2A15}" type="presParOf" srcId="{57DEEA15-AA0A-4AE6-A47A-65A812707EF5}" destId="{C6635861-483A-4FBB-B4FC-074ED852D317}" srcOrd="4" destOrd="0" presId="urn:microsoft.com/office/officeart/2005/8/layout/process4"/>
    <dgm:cxn modelId="{DAA1110C-82B7-4A3C-9BEC-0567D404B31A}" type="presParOf" srcId="{C6635861-483A-4FBB-B4FC-074ED852D317}" destId="{1BEB305E-EEAC-4434-A5AA-FC437F76C919}" srcOrd="0" destOrd="0" presId="urn:microsoft.com/office/officeart/2005/8/layout/process4"/>
    <dgm:cxn modelId="{27A443A5-27B6-47BA-89AE-8835175CC2B5}" type="presParOf" srcId="{57DEEA15-AA0A-4AE6-A47A-65A812707EF5}" destId="{06B438AF-F25D-48B8-BF8F-A9035E50616C}" srcOrd="5" destOrd="0" presId="urn:microsoft.com/office/officeart/2005/8/layout/process4"/>
    <dgm:cxn modelId="{1B2627CD-BFCA-495E-96EF-8FE0AF259B35}" type="presParOf" srcId="{57DEEA15-AA0A-4AE6-A47A-65A812707EF5}" destId="{03B7AA57-F558-41CC-B4D4-5174D8A441BB}" srcOrd="6" destOrd="0" presId="urn:microsoft.com/office/officeart/2005/8/layout/process4"/>
    <dgm:cxn modelId="{2D2E9F35-BA00-4F4F-A5F9-E6D6D426D663}" type="presParOf" srcId="{03B7AA57-F558-41CC-B4D4-5174D8A441BB}" destId="{4AA8CFE4-2DA8-49BB-B988-031483752D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5B4E03-887B-4EBB-A5FE-A10CAA79A7F8}" type="doc">
      <dgm:prSet loTypeId="urn:microsoft.com/office/officeart/2005/8/layout/arrow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9D127B-12C4-4873-A5AF-744B6F4E56B3}">
      <dgm:prSet/>
      <dgm:spPr/>
      <dgm:t>
        <a:bodyPr/>
        <a:lstStyle/>
        <a:p>
          <a:pPr rtl="0"/>
          <a:r>
            <a:rPr lang="ru-RU" dirty="0" smtClean="0"/>
            <a:t>«Те, </a:t>
          </a:r>
          <a:r>
            <a:rPr lang="ru-RU" dirty="0" err="1" smtClean="0"/>
            <a:t>що</a:t>
          </a:r>
          <a:r>
            <a:rPr lang="ru-RU" dirty="0" smtClean="0"/>
            <a:t> не </a:t>
          </a:r>
          <a:r>
            <a:rPr lang="ru-RU" dirty="0" err="1" smtClean="0"/>
            <a:t>втрачав</a:t>
          </a:r>
          <a:r>
            <a:rPr lang="ru-RU" dirty="0" smtClean="0"/>
            <a:t>, </a:t>
          </a:r>
          <a:r>
            <a:rPr lang="ru-RU" dirty="0" err="1" smtClean="0"/>
            <a:t>ти</a:t>
          </a:r>
          <a:r>
            <a:rPr lang="ru-RU" dirty="0" smtClean="0"/>
            <a:t> </a:t>
          </a:r>
          <a:r>
            <a:rPr lang="ru-RU" dirty="0" err="1" smtClean="0"/>
            <a:t>маєш</a:t>
          </a:r>
          <a:r>
            <a:rPr lang="ru-RU" dirty="0" smtClean="0"/>
            <a:t>. </a:t>
          </a:r>
          <a:r>
            <a:rPr lang="ru-RU" dirty="0" err="1" smtClean="0"/>
            <a:t>Ти</a:t>
          </a:r>
          <a:r>
            <a:rPr lang="ru-RU" dirty="0" smtClean="0"/>
            <a:t> не </a:t>
          </a:r>
          <a:r>
            <a:rPr lang="ru-RU" dirty="0" err="1" smtClean="0"/>
            <a:t>втрачав</a:t>
          </a:r>
          <a:r>
            <a:rPr lang="ru-RU" dirty="0" smtClean="0"/>
            <a:t> </a:t>
          </a:r>
          <a:r>
            <a:rPr lang="ru-RU" dirty="0" err="1" smtClean="0"/>
            <a:t>рогів</a:t>
          </a:r>
          <a:r>
            <a:rPr lang="ru-RU" dirty="0" smtClean="0"/>
            <a:t>, </a:t>
          </a:r>
          <a:r>
            <a:rPr lang="ru-RU" dirty="0" err="1" smtClean="0"/>
            <a:t>отже</a:t>
          </a:r>
          <a:r>
            <a:rPr lang="ru-RU" dirty="0" smtClean="0"/>
            <a:t>, </a:t>
          </a:r>
          <a:r>
            <a:rPr lang="ru-RU" dirty="0" err="1" smtClean="0"/>
            <a:t>ти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маєш</a:t>
          </a:r>
          <a:r>
            <a:rPr lang="ru-RU" dirty="0" smtClean="0"/>
            <a:t>».</a:t>
          </a:r>
          <a:endParaRPr lang="ru-RU" dirty="0"/>
        </a:p>
      </dgm:t>
    </dgm:pt>
    <dgm:pt modelId="{D7538A39-2B83-4551-9FE9-E1A86FF0D333}" type="parTrans" cxnId="{22D32883-602F-4958-9DB0-1440019D8C1A}">
      <dgm:prSet/>
      <dgm:spPr/>
      <dgm:t>
        <a:bodyPr/>
        <a:lstStyle/>
        <a:p>
          <a:endParaRPr lang="ru-RU"/>
        </a:p>
      </dgm:t>
    </dgm:pt>
    <dgm:pt modelId="{A0D849FD-3E81-4C84-9D73-43700D0059E4}" type="sibTrans" cxnId="{22D32883-602F-4958-9DB0-1440019D8C1A}">
      <dgm:prSet/>
      <dgm:spPr/>
      <dgm:t>
        <a:bodyPr/>
        <a:lstStyle/>
        <a:p>
          <a:endParaRPr lang="ru-RU"/>
        </a:p>
      </dgm:t>
    </dgm:pt>
    <dgm:pt modelId="{8B9D0257-44E1-4198-A140-9A6C7B841C0D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dirty="0" err="1" smtClean="0"/>
            <a:t>Нічого</a:t>
          </a:r>
          <a:r>
            <a:rPr lang="ru-RU" dirty="0" smtClean="0"/>
            <a:t> в </a:t>
          </a:r>
          <a:r>
            <a:rPr lang="ru-RU" dirty="0" err="1" smtClean="0"/>
            <a:t>світі</a:t>
          </a:r>
          <a:r>
            <a:rPr lang="ru-RU" dirty="0" smtClean="0"/>
            <a:t> не </a:t>
          </a:r>
          <a:r>
            <a:rPr lang="ru-RU" dirty="0" err="1" smtClean="0"/>
            <a:t>існує</a:t>
          </a:r>
          <a:r>
            <a:rPr lang="ru-RU" dirty="0" smtClean="0"/>
            <a:t>». «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щось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існує</a:t>
          </a:r>
          <a:r>
            <a:rPr lang="ru-RU" dirty="0" smtClean="0"/>
            <a:t>, то </a:t>
          </a:r>
          <a:r>
            <a:rPr lang="ru-RU" dirty="0" err="1" smtClean="0"/>
            <a:t>воно</a:t>
          </a:r>
          <a:r>
            <a:rPr lang="ru-RU" dirty="0" smtClean="0"/>
            <a:t> </a:t>
          </a:r>
          <a:r>
            <a:rPr lang="ru-RU" dirty="0" err="1" smtClean="0"/>
            <a:t>непізнане</a:t>
          </a:r>
          <a:r>
            <a:rPr lang="ru-RU" dirty="0" smtClean="0"/>
            <a:t> для </a:t>
          </a:r>
          <a:r>
            <a:rPr lang="ru-RU" dirty="0" err="1" smtClean="0"/>
            <a:t>людини</a:t>
          </a:r>
          <a:r>
            <a:rPr lang="ru-RU" dirty="0" smtClean="0"/>
            <a:t>». «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пізнане</a:t>
          </a:r>
          <a:r>
            <a:rPr lang="ru-RU" dirty="0" smtClean="0"/>
            <a:t>, то </a:t>
          </a:r>
          <a:r>
            <a:rPr lang="ru-RU" dirty="0" err="1" smtClean="0"/>
            <a:t>таке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не </a:t>
          </a:r>
          <a:r>
            <a:rPr lang="ru-RU" dirty="0" err="1" smtClean="0"/>
            <a:t>передати</a:t>
          </a:r>
          <a:r>
            <a:rPr lang="ru-RU" dirty="0" smtClean="0"/>
            <a:t> </a:t>
          </a:r>
          <a:r>
            <a:rPr lang="ru-RU" dirty="0" err="1" smtClean="0"/>
            <a:t>ближньому</a:t>
          </a:r>
          <a:r>
            <a:rPr lang="ru-RU" dirty="0" smtClean="0"/>
            <a:t>».</a:t>
          </a:r>
          <a:endParaRPr lang="ru-RU" dirty="0"/>
        </a:p>
      </dgm:t>
    </dgm:pt>
    <dgm:pt modelId="{53997A70-F1E7-4480-BF28-547355B9EE9E}" type="parTrans" cxnId="{E1972339-2A53-422C-82F2-8EE949160CC5}">
      <dgm:prSet/>
      <dgm:spPr/>
      <dgm:t>
        <a:bodyPr/>
        <a:lstStyle/>
        <a:p>
          <a:endParaRPr lang="ru-RU"/>
        </a:p>
      </dgm:t>
    </dgm:pt>
    <dgm:pt modelId="{915814B5-9383-4264-9D9B-0B3721D19A61}" type="sibTrans" cxnId="{E1972339-2A53-422C-82F2-8EE949160CC5}">
      <dgm:prSet/>
      <dgm:spPr/>
      <dgm:t>
        <a:bodyPr/>
        <a:lstStyle/>
        <a:p>
          <a:endParaRPr lang="ru-RU"/>
        </a:p>
      </dgm:t>
    </dgm:pt>
    <dgm:pt modelId="{F4BD4E83-D900-4BCC-B071-E52A94C030A1}" type="pres">
      <dgm:prSet presAssocID="{0A5B4E03-887B-4EBB-A5FE-A10CAA79A7F8}" presName="compositeShape" presStyleCnt="0">
        <dgm:presLayoutVars>
          <dgm:chMax val="2"/>
          <dgm:dir/>
          <dgm:resizeHandles val="exact"/>
        </dgm:presLayoutVars>
      </dgm:prSet>
      <dgm:spPr/>
    </dgm:pt>
    <dgm:pt modelId="{1BA53C35-FFBA-4BB2-9A26-F5B73EE8860E}" type="pres">
      <dgm:prSet presAssocID="{0A5B4E03-887B-4EBB-A5FE-A10CAA79A7F8}" presName="ribbon" presStyleLbl="node1" presStyleIdx="0" presStyleCnt="1"/>
      <dgm:spPr/>
    </dgm:pt>
    <dgm:pt modelId="{B4A7B3F9-7B46-4EC4-86D5-E102BC87B420}" type="pres">
      <dgm:prSet presAssocID="{0A5B4E03-887B-4EBB-A5FE-A10CAA79A7F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776F9BB-F0AB-4CAF-BE77-F889C4D0081F}" type="pres">
      <dgm:prSet presAssocID="{0A5B4E03-887B-4EBB-A5FE-A10CAA79A7F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5BB918-C81A-487F-A9E2-F383A78F21C9}" type="presOf" srcId="{CD9D127B-12C4-4873-A5AF-744B6F4E56B3}" destId="{B4A7B3F9-7B46-4EC4-86D5-E102BC87B420}" srcOrd="0" destOrd="0" presId="urn:microsoft.com/office/officeart/2005/8/layout/arrow6"/>
    <dgm:cxn modelId="{E1972339-2A53-422C-82F2-8EE949160CC5}" srcId="{0A5B4E03-887B-4EBB-A5FE-A10CAA79A7F8}" destId="{8B9D0257-44E1-4198-A140-9A6C7B841C0D}" srcOrd="1" destOrd="0" parTransId="{53997A70-F1E7-4480-BF28-547355B9EE9E}" sibTransId="{915814B5-9383-4264-9D9B-0B3721D19A61}"/>
    <dgm:cxn modelId="{22D32883-602F-4958-9DB0-1440019D8C1A}" srcId="{0A5B4E03-887B-4EBB-A5FE-A10CAA79A7F8}" destId="{CD9D127B-12C4-4873-A5AF-744B6F4E56B3}" srcOrd="0" destOrd="0" parTransId="{D7538A39-2B83-4551-9FE9-E1A86FF0D333}" sibTransId="{A0D849FD-3E81-4C84-9D73-43700D0059E4}"/>
    <dgm:cxn modelId="{93EDDBCA-DD0C-493E-9AD3-EBE217DFA62E}" type="presOf" srcId="{8B9D0257-44E1-4198-A140-9A6C7B841C0D}" destId="{5776F9BB-F0AB-4CAF-BE77-F889C4D0081F}" srcOrd="0" destOrd="0" presId="urn:microsoft.com/office/officeart/2005/8/layout/arrow6"/>
    <dgm:cxn modelId="{1C8EB70A-61E5-4310-8090-B2916814B772}" type="presOf" srcId="{0A5B4E03-887B-4EBB-A5FE-A10CAA79A7F8}" destId="{F4BD4E83-D900-4BCC-B071-E52A94C030A1}" srcOrd="0" destOrd="0" presId="urn:microsoft.com/office/officeart/2005/8/layout/arrow6"/>
    <dgm:cxn modelId="{F99E6748-AEA8-4A9F-A0B7-37974F55BD30}" type="presParOf" srcId="{F4BD4E83-D900-4BCC-B071-E52A94C030A1}" destId="{1BA53C35-FFBA-4BB2-9A26-F5B73EE8860E}" srcOrd="0" destOrd="0" presId="urn:microsoft.com/office/officeart/2005/8/layout/arrow6"/>
    <dgm:cxn modelId="{26E169DE-CE2E-4ABA-92C6-5DE42F2F256E}" type="presParOf" srcId="{F4BD4E83-D900-4BCC-B071-E52A94C030A1}" destId="{B4A7B3F9-7B46-4EC4-86D5-E102BC87B420}" srcOrd="1" destOrd="0" presId="urn:microsoft.com/office/officeart/2005/8/layout/arrow6"/>
    <dgm:cxn modelId="{7BA35007-E56B-49CF-AA05-F277CC6437D3}" type="presParOf" srcId="{F4BD4E83-D900-4BCC-B071-E52A94C030A1}" destId="{5776F9BB-F0AB-4CAF-BE77-F889C4D0081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1E6087-0FCC-49F2-8723-95B4FC4385AC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711EE4-1769-4E31-982C-E65419C9A253}">
      <dgm:prSet/>
      <dgm:spPr/>
      <dgm:t>
        <a:bodyPr/>
        <a:lstStyle/>
        <a:p>
          <a:pPr rtl="0"/>
          <a:r>
            <a:rPr lang="ru-RU" b="1" dirty="0" err="1" smtClean="0"/>
            <a:t>Марія</a:t>
          </a:r>
          <a:r>
            <a:rPr lang="ru-RU" b="1" dirty="0" smtClean="0"/>
            <a:t> </a:t>
          </a:r>
          <a:r>
            <a:rPr lang="ru-RU" b="1" dirty="0" err="1" smtClean="0"/>
            <a:t>Гаетана</a:t>
          </a:r>
          <a:r>
            <a:rPr lang="ru-RU" b="1" dirty="0" smtClean="0"/>
            <a:t> </a:t>
          </a:r>
          <a:r>
            <a:rPr lang="ru-RU" b="1" dirty="0" err="1" smtClean="0"/>
            <a:t>Аньєзі</a:t>
          </a:r>
          <a:r>
            <a:rPr lang="ru-RU" b="1" dirty="0" smtClean="0"/>
            <a:t> </a:t>
          </a:r>
          <a:r>
            <a:rPr lang="ru-RU" b="1" dirty="0" err="1" smtClean="0"/>
            <a:t>народилася</a:t>
          </a:r>
          <a:r>
            <a:rPr lang="ru-RU" b="1" dirty="0" smtClean="0"/>
            <a:t> 16 </a:t>
          </a:r>
          <a:r>
            <a:rPr lang="ru-RU" b="1" dirty="0" err="1" smtClean="0"/>
            <a:t>травня</a:t>
          </a:r>
          <a:r>
            <a:rPr lang="ru-RU" b="1" dirty="0" smtClean="0"/>
            <a:t> 1718 року в </a:t>
          </a:r>
          <a:r>
            <a:rPr lang="ru-RU" b="1" dirty="0" err="1" smtClean="0"/>
            <a:t>Мілані</a:t>
          </a:r>
          <a:r>
            <a:rPr lang="ru-RU" b="1" dirty="0" smtClean="0"/>
            <a:t>.</a:t>
          </a:r>
          <a:endParaRPr lang="ru-RU" dirty="0"/>
        </a:p>
      </dgm:t>
    </dgm:pt>
    <dgm:pt modelId="{EAF9B763-9805-49C7-B7FB-AEDA55C189A9}" type="parTrans" cxnId="{5EEF909F-ABFF-4F6B-89FB-6F27EEB63923}">
      <dgm:prSet/>
      <dgm:spPr/>
      <dgm:t>
        <a:bodyPr/>
        <a:lstStyle/>
        <a:p>
          <a:endParaRPr lang="ru-RU"/>
        </a:p>
      </dgm:t>
    </dgm:pt>
    <dgm:pt modelId="{AA6A9330-7113-4447-A0AF-2C02D3F672B7}" type="sibTrans" cxnId="{5EEF909F-ABFF-4F6B-89FB-6F27EEB63923}">
      <dgm:prSet/>
      <dgm:spPr/>
      <dgm:t>
        <a:bodyPr/>
        <a:lstStyle/>
        <a:p>
          <a:endParaRPr lang="ru-RU"/>
        </a:p>
      </dgm:t>
    </dgm:pt>
    <dgm:pt modelId="{BD0F458C-6B62-4FED-B3ED-AA55332F3BD5}">
      <dgm:prSet/>
      <dgm:spPr/>
      <dgm:t>
        <a:bodyPr/>
        <a:lstStyle/>
        <a:p>
          <a:pPr rtl="0"/>
          <a:r>
            <a:rPr lang="ru-RU" b="1" dirty="0" err="1" smtClean="0"/>
            <a:t>Освіту</a:t>
          </a:r>
          <a:r>
            <a:rPr lang="ru-RU" b="1" dirty="0" smtClean="0"/>
            <a:t> </a:t>
          </a:r>
          <a:r>
            <a:rPr lang="ru-RU" b="1" dirty="0" err="1" smtClean="0"/>
            <a:t>здобула</a:t>
          </a:r>
          <a:r>
            <a:rPr lang="ru-RU" b="1" dirty="0" smtClean="0"/>
            <a:t> </a:t>
          </a:r>
          <a:r>
            <a:rPr lang="ru-RU" b="1" dirty="0" err="1" smtClean="0"/>
            <a:t>п</a:t>
          </a:r>
          <a:r>
            <a:rPr lang="en-US" b="1" dirty="0" err="1" smtClean="0"/>
            <a:t>i</a:t>
          </a:r>
          <a:r>
            <a:rPr lang="ru-RU" b="1" dirty="0" err="1" smtClean="0"/>
            <a:t>д</a:t>
          </a:r>
          <a:r>
            <a:rPr lang="ru-RU" b="1" dirty="0" smtClean="0"/>
            <a:t> </a:t>
          </a:r>
          <a:r>
            <a:rPr lang="ru-RU" b="1" dirty="0" err="1" smtClean="0"/>
            <a:t>керівництвом</a:t>
          </a:r>
          <a:r>
            <a:rPr lang="ru-RU" b="1" dirty="0" smtClean="0"/>
            <a:t> батька, </a:t>
          </a:r>
          <a:r>
            <a:rPr lang="ru-RU" b="1" dirty="0" err="1" smtClean="0"/>
            <a:t>професора</a:t>
          </a:r>
          <a:r>
            <a:rPr lang="ru-RU" b="1" dirty="0" smtClean="0"/>
            <a:t> </a:t>
          </a:r>
          <a:r>
            <a:rPr lang="ru-RU" b="1" dirty="0" err="1" smtClean="0"/>
            <a:t>Болонського</a:t>
          </a:r>
          <a:r>
            <a:rPr lang="ru-RU" b="1" dirty="0" smtClean="0"/>
            <a:t> </a:t>
          </a:r>
          <a:r>
            <a:rPr lang="ru-RU" b="1" dirty="0" err="1" smtClean="0"/>
            <a:t>університету</a:t>
          </a:r>
          <a:r>
            <a:rPr lang="ru-RU" b="1" dirty="0" smtClean="0"/>
            <a:t>. </a:t>
          </a:r>
          <a:endParaRPr lang="ru-RU" dirty="0"/>
        </a:p>
      </dgm:t>
    </dgm:pt>
    <dgm:pt modelId="{CC91D3A9-3B9D-4B32-B78F-DD594FDCCD6A}" type="parTrans" cxnId="{792B9E8E-73FB-4012-A12B-E3B89CE8DA1B}">
      <dgm:prSet/>
      <dgm:spPr/>
      <dgm:t>
        <a:bodyPr/>
        <a:lstStyle/>
        <a:p>
          <a:endParaRPr lang="ru-RU"/>
        </a:p>
      </dgm:t>
    </dgm:pt>
    <dgm:pt modelId="{934E66C7-5FED-4DF7-81D5-FD447F62732E}" type="sibTrans" cxnId="{792B9E8E-73FB-4012-A12B-E3B89CE8DA1B}">
      <dgm:prSet/>
      <dgm:spPr/>
      <dgm:t>
        <a:bodyPr/>
        <a:lstStyle/>
        <a:p>
          <a:endParaRPr lang="ru-RU"/>
        </a:p>
      </dgm:t>
    </dgm:pt>
    <dgm:pt modelId="{540B85DB-223D-46FF-92CB-E3198B96D0B1}">
      <dgm:prSet/>
      <dgm:spPr/>
      <dgm:t>
        <a:bodyPr/>
        <a:lstStyle/>
        <a:p>
          <a:pPr rtl="0"/>
          <a:r>
            <a:rPr lang="ru-RU" b="1" dirty="0" smtClean="0"/>
            <a:t>В </a:t>
          </a:r>
          <a:r>
            <a:rPr lang="ru-RU" b="1" dirty="0" err="1" smtClean="0"/>
            <a:t>ранньому</a:t>
          </a:r>
          <a:r>
            <a:rPr lang="ru-RU" b="1" dirty="0" smtClean="0"/>
            <a:t> </a:t>
          </a:r>
          <a:r>
            <a:rPr lang="ru-RU" b="1" dirty="0" err="1" smtClean="0"/>
            <a:t>дитинстві</a:t>
          </a:r>
          <a:r>
            <a:rPr lang="ru-RU" b="1" dirty="0" smtClean="0"/>
            <a:t> </a:t>
          </a:r>
          <a:r>
            <a:rPr lang="ru-RU" b="1" dirty="0" err="1" smtClean="0"/>
            <a:t>вільно</a:t>
          </a:r>
          <a:r>
            <a:rPr lang="ru-RU" b="1" dirty="0" smtClean="0"/>
            <a:t> </a:t>
          </a:r>
          <a:r>
            <a:rPr lang="ru-RU" b="1" dirty="0" err="1" smtClean="0"/>
            <a:t>володіла</a:t>
          </a:r>
          <a:r>
            <a:rPr lang="ru-RU" b="1" dirty="0" smtClean="0"/>
            <a:t> </a:t>
          </a:r>
          <a:r>
            <a:rPr lang="ru-RU" b="1" dirty="0" err="1" smtClean="0"/>
            <a:t>латиною</a:t>
          </a:r>
          <a:r>
            <a:rPr lang="ru-RU" b="1" dirty="0" smtClean="0"/>
            <a:t> </a:t>
          </a:r>
          <a:r>
            <a:rPr lang="ru-RU" b="1" dirty="0" err="1" smtClean="0"/>
            <a:t>й</a:t>
          </a:r>
          <a:r>
            <a:rPr lang="ru-RU" b="1" dirty="0" smtClean="0"/>
            <a:t> </a:t>
          </a:r>
          <a:r>
            <a:rPr lang="ru-RU" b="1" dirty="0" err="1" smtClean="0"/>
            <a:t>грецькою</a:t>
          </a:r>
          <a:r>
            <a:rPr lang="ru-RU" b="1" dirty="0" smtClean="0"/>
            <a:t> </a:t>
          </a:r>
          <a:r>
            <a:rPr lang="ru-RU" b="1" dirty="0" err="1" smtClean="0"/>
            <a:t>мовою</a:t>
          </a:r>
          <a:r>
            <a:rPr lang="ru-RU" b="1" dirty="0" smtClean="0"/>
            <a:t>, </a:t>
          </a:r>
          <a:r>
            <a:rPr lang="ru-RU" b="1" dirty="0" err="1" smtClean="0"/>
            <a:t>пізніше</a:t>
          </a:r>
          <a:r>
            <a:rPr lang="ru-RU" b="1" dirty="0" smtClean="0"/>
            <a:t> </a:t>
          </a:r>
          <a:r>
            <a:rPr lang="ru-RU" b="1" dirty="0" err="1" smtClean="0"/>
            <a:t>опанувапа</a:t>
          </a:r>
          <a:r>
            <a:rPr lang="ru-RU" b="1" dirty="0" smtClean="0"/>
            <a:t> </a:t>
          </a:r>
          <a:r>
            <a:rPr lang="ru-RU" b="1" dirty="0" err="1" smtClean="0"/>
            <a:t>ще</a:t>
          </a:r>
          <a:r>
            <a:rPr lang="ru-RU" b="1" dirty="0" smtClean="0"/>
            <a:t> </a:t>
          </a:r>
          <a:r>
            <a:rPr lang="ru-RU" b="1" dirty="0" err="1" smtClean="0"/>
            <a:t>й</a:t>
          </a:r>
          <a:r>
            <a:rPr lang="ru-RU" b="1" dirty="0" smtClean="0"/>
            <a:t> </a:t>
          </a:r>
          <a:r>
            <a:rPr lang="ru-RU" b="1" dirty="0" err="1" smtClean="0"/>
            <a:t>французьк</a:t>
          </a:r>
          <a:r>
            <a:rPr lang="en-US" b="1" dirty="0" smtClean="0"/>
            <a:t>y, </a:t>
          </a:r>
          <a:r>
            <a:rPr lang="ru-RU" b="1" dirty="0" err="1" smtClean="0"/>
            <a:t>єв</a:t>
          </a:r>
          <a:r>
            <a:rPr lang="en-US" b="1" dirty="0" err="1" smtClean="0"/>
            <a:t>pe</a:t>
          </a:r>
          <a:r>
            <a:rPr lang="ru-RU" b="1" dirty="0" err="1" smtClean="0"/>
            <a:t>й</a:t>
          </a:r>
          <a:r>
            <a:rPr lang="en-US" b="1" dirty="0" smtClean="0"/>
            <a:t>c</a:t>
          </a:r>
          <a:r>
            <a:rPr lang="ru-RU" b="1" dirty="0" err="1" smtClean="0"/>
            <a:t>ьк</a:t>
          </a:r>
          <a:r>
            <a:rPr lang="en-US" b="1" dirty="0" smtClean="0"/>
            <a:t>y, </a:t>
          </a:r>
          <a:r>
            <a:rPr lang="ru-RU" b="1" dirty="0" err="1" smtClean="0"/>
            <a:t>н</a:t>
          </a:r>
          <a:r>
            <a:rPr lang="en-US" b="1" dirty="0" err="1" smtClean="0"/>
            <a:t>i</a:t>
          </a:r>
          <a:r>
            <a:rPr lang="ru-RU" b="1" dirty="0" smtClean="0"/>
            <a:t>м</a:t>
          </a:r>
          <a:r>
            <a:rPr lang="en-US" b="1" dirty="0" smtClean="0"/>
            <a:t>e</a:t>
          </a:r>
          <a:r>
            <a:rPr lang="ru-RU" b="1" dirty="0" err="1" smtClean="0"/>
            <a:t>цьк</a:t>
          </a:r>
          <a:r>
            <a:rPr lang="en-US" b="1" dirty="0" smtClean="0"/>
            <a:t>y </a:t>
          </a:r>
          <a:r>
            <a:rPr lang="ru-RU" b="1" dirty="0" smtClean="0"/>
            <a:t>т</a:t>
          </a:r>
          <a:r>
            <a:rPr lang="en-US" b="1" dirty="0" smtClean="0"/>
            <a:t>a </a:t>
          </a:r>
          <a:r>
            <a:rPr lang="ru-RU" b="1" dirty="0" err="1" smtClean="0"/>
            <a:t>іспанську</a:t>
          </a:r>
          <a:r>
            <a:rPr lang="ru-RU" b="1" dirty="0" smtClean="0"/>
            <a:t>; математику почала </a:t>
          </a:r>
          <a:r>
            <a:rPr lang="ru-RU" b="1" dirty="0" err="1" smtClean="0"/>
            <a:t>вивчати</a:t>
          </a:r>
          <a:r>
            <a:rPr lang="ru-RU" b="1" dirty="0" smtClean="0"/>
            <a:t> </a:t>
          </a:r>
          <a:r>
            <a:rPr lang="ru-RU" b="1" dirty="0" err="1" smtClean="0"/>
            <a:t>двадцятирічною</a:t>
          </a:r>
          <a:r>
            <a:rPr lang="ru-RU" b="1" dirty="0" smtClean="0"/>
            <a:t>.</a:t>
          </a:r>
          <a:endParaRPr lang="ru-RU" dirty="0"/>
        </a:p>
      </dgm:t>
    </dgm:pt>
    <dgm:pt modelId="{DF929A21-BCD1-468D-BF16-921AABE21777}" type="parTrans" cxnId="{E9610818-D253-42BA-B092-A95F48A20741}">
      <dgm:prSet/>
      <dgm:spPr/>
      <dgm:t>
        <a:bodyPr/>
        <a:lstStyle/>
        <a:p>
          <a:endParaRPr lang="ru-RU"/>
        </a:p>
      </dgm:t>
    </dgm:pt>
    <dgm:pt modelId="{BB606A74-7535-4CE7-9FDB-9C2DB31E7A1E}" type="sibTrans" cxnId="{E9610818-D253-42BA-B092-A95F48A20741}">
      <dgm:prSet/>
      <dgm:spPr/>
      <dgm:t>
        <a:bodyPr/>
        <a:lstStyle/>
        <a:p>
          <a:endParaRPr lang="ru-RU"/>
        </a:p>
      </dgm:t>
    </dgm:pt>
    <dgm:pt modelId="{03E7787F-4574-46D5-8DAE-343BBF1DEAE9}">
      <dgm:prSet/>
      <dgm:spPr/>
      <dgm:t>
        <a:bodyPr/>
        <a:lstStyle/>
        <a:p>
          <a:pPr rtl="0"/>
          <a:r>
            <a:rPr lang="ru-RU" b="1" dirty="0" smtClean="0"/>
            <a:t>1748 року </a:t>
          </a:r>
          <a:r>
            <a:rPr lang="ru-RU" b="1" dirty="0" err="1" smtClean="0"/>
            <a:t>її</a:t>
          </a:r>
          <a:r>
            <a:rPr lang="ru-RU" b="1" dirty="0" smtClean="0"/>
            <a:t> одноголосно </a:t>
          </a:r>
          <a:r>
            <a:rPr lang="ru-RU" b="1" dirty="0" err="1" smtClean="0"/>
            <a:t>обирають</a:t>
          </a:r>
          <a:r>
            <a:rPr lang="ru-RU" b="1" dirty="0" smtClean="0"/>
            <a:t> членом </a:t>
          </a:r>
          <a:r>
            <a:rPr lang="ru-RU" b="1" dirty="0" err="1" smtClean="0"/>
            <a:t>Болонської</a:t>
          </a:r>
          <a:r>
            <a:rPr lang="ru-RU" b="1" dirty="0" smtClean="0"/>
            <a:t> АН, а 1750 </a:t>
          </a:r>
          <a:r>
            <a:rPr lang="ru-RU" b="1" dirty="0" err="1" smtClean="0"/>
            <a:t>призначають</a:t>
          </a:r>
          <a:r>
            <a:rPr lang="ru-RU" b="1" dirty="0" smtClean="0"/>
            <a:t> </a:t>
          </a:r>
          <a:r>
            <a:rPr lang="ru-RU" b="1" dirty="0" err="1" smtClean="0"/>
            <a:t>професором</a:t>
          </a:r>
          <a:r>
            <a:rPr lang="ru-RU" b="1" dirty="0" smtClean="0"/>
            <a:t> </a:t>
          </a:r>
          <a:r>
            <a:rPr lang="ru-RU" b="1" dirty="0" err="1" smtClean="0"/>
            <a:t>Болонського</a:t>
          </a:r>
          <a:r>
            <a:rPr lang="ru-RU" b="1" dirty="0" smtClean="0"/>
            <a:t> </a:t>
          </a:r>
          <a:r>
            <a:rPr lang="ru-RU" b="1" dirty="0" err="1" smtClean="0"/>
            <a:t>університету</a:t>
          </a:r>
          <a:r>
            <a:rPr lang="ru-RU" b="1" dirty="0" smtClean="0"/>
            <a:t>, де ставши </a:t>
          </a:r>
          <a:r>
            <a:rPr lang="ru-RU" b="1" dirty="0" err="1" smtClean="0"/>
            <a:t>першою</a:t>
          </a:r>
          <a:r>
            <a:rPr lang="ru-RU" b="1" dirty="0" smtClean="0"/>
            <a:t> у </a:t>
          </a:r>
          <a:r>
            <a:rPr lang="ru-RU" b="1" dirty="0" err="1" smtClean="0"/>
            <a:t>світі</a:t>
          </a:r>
          <a:r>
            <a:rPr lang="ru-RU" b="1" dirty="0" smtClean="0"/>
            <a:t> </a:t>
          </a:r>
          <a:r>
            <a:rPr lang="ru-RU" b="1" dirty="0" err="1" smtClean="0"/>
            <a:t>жінкою</a:t>
          </a:r>
          <a:r>
            <a:rPr lang="ru-RU" b="1" dirty="0" smtClean="0"/>
            <a:t> - </a:t>
          </a:r>
          <a:r>
            <a:rPr lang="ru-RU" b="1" dirty="0" err="1" smtClean="0"/>
            <a:t>п</a:t>
          </a:r>
          <a:r>
            <a:rPr lang="en-US" b="1" dirty="0" err="1" smtClean="0"/>
            <a:t>po</a:t>
          </a:r>
          <a:r>
            <a:rPr lang="ru-RU" b="1" dirty="0" err="1" smtClean="0"/>
            <a:t>ф</a:t>
          </a:r>
          <a:r>
            <a:rPr lang="en-US" b="1" dirty="0" err="1" smtClean="0"/>
            <a:t>ecopo</a:t>
          </a:r>
          <a:r>
            <a:rPr lang="ru-RU" b="1" dirty="0" smtClean="0"/>
            <a:t>м </a:t>
          </a:r>
          <a:r>
            <a:rPr lang="ru-RU" b="1" dirty="0" err="1" smtClean="0"/>
            <a:t>м</a:t>
          </a:r>
          <a:r>
            <a:rPr lang="en-US" b="1" dirty="0" smtClean="0"/>
            <a:t>a</a:t>
          </a:r>
          <a:r>
            <a:rPr lang="ru-RU" b="1" dirty="0" smtClean="0"/>
            <a:t>т</a:t>
          </a:r>
          <a:r>
            <a:rPr lang="en-US" b="1" dirty="0" smtClean="0"/>
            <a:t>e</a:t>
          </a:r>
          <a:r>
            <a:rPr lang="ru-RU" b="1" dirty="0" smtClean="0"/>
            <a:t>м</a:t>
          </a:r>
          <a:r>
            <a:rPr lang="en-US" b="1" dirty="0" smtClean="0"/>
            <a:t>a</a:t>
          </a:r>
          <a:r>
            <a:rPr lang="ru-RU" b="1" dirty="0" smtClean="0"/>
            <a:t>тики, </a:t>
          </a:r>
          <a:r>
            <a:rPr lang="ru-RU" b="1" dirty="0" err="1" smtClean="0"/>
            <a:t>понад</a:t>
          </a:r>
          <a:r>
            <a:rPr lang="ru-RU" b="1" dirty="0" smtClean="0"/>
            <a:t> два роки </a:t>
          </a:r>
          <a:r>
            <a:rPr lang="ru-RU" b="1" dirty="0" err="1" smtClean="0"/>
            <a:t>обіймає</a:t>
          </a:r>
          <a:r>
            <a:rPr lang="ru-RU" b="1" dirty="0" smtClean="0"/>
            <a:t> кафедру.</a:t>
          </a:r>
          <a:endParaRPr lang="ru-RU" dirty="0"/>
        </a:p>
      </dgm:t>
    </dgm:pt>
    <dgm:pt modelId="{EE377488-A419-48DB-AD17-FF23A8945A69}" type="parTrans" cxnId="{976369B4-90E6-4FC1-AE7D-20E3A7D67E1C}">
      <dgm:prSet/>
      <dgm:spPr/>
      <dgm:t>
        <a:bodyPr/>
        <a:lstStyle/>
        <a:p>
          <a:endParaRPr lang="ru-RU"/>
        </a:p>
      </dgm:t>
    </dgm:pt>
    <dgm:pt modelId="{3DE66DFA-6D23-417F-8285-229A05A434C3}" type="sibTrans" cxnId="{976369B4-90E6-4FC1-AE7D-20E3A7D67E1C}">
      <dgm:prSet/>
      <dgm:spPr/>
      <dgm:t>
        <a:bodyPr/>
        <a:lstStyle/>
        <a:p>
          <a:endParaRPr lang="ru-RU"/>
        </a:p>
      </dgm:t>
    </dgm:pt>
    <dgm:pt modelId="{BF9368A6-0A1D-4B13-925B-24BE760A1FD1}" type="pres">
      <dgm:prSet presAssocID="{991E6087-0FCC-49F2-8723-95B4FC4385AC}" presName="linear" presStyleCnt="0">
        <dgm:presLayoutVars>
          <dgm:animLvl val="lvl"/>
          <dgm:resizeHandles val="exact"/>
        </dgm:presLayoutVars>
      </dgm:prSet>
      <dgm:spPr/>
    </dgm:pt>
    <dgm:pt modelId="{35B74D5D-2785-42C9-9E97-120F2774B6B5}" type="pres">
      <dgm:prSet presAssocID="{03711EE4-1769-4E31-982C-E65419C9A2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4B2D2E-8B43-4FEC-B398-989223C8CCB2}" type="pres">
      <dgm:prSet presAssocID="{AA6A9330-7113-4447-A0AF-2C02D3F672B7}" presName="spacer" presStyleCnt="0"/>
      <dgm:spPr/>
    </dgm:pt>
    <dgm:pt modelId="{EC579688-3B3E-45C1-ACA3-707B95ECDE4E}" type="pres">
      <dgm:prSet presAssocID="{BD0F458C-6B62-4FED-B3ED-AA55332F3B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4492D0-0437-4505-9A68-650DF555EB83}" type="pres">
      <dgm:prSet presAssocID="{934E66C7-5FED-4DF7-81D5-FD447F62732E}" presName="spacer" presStyleCnt="0"/>
      <dgm:spPr/>
    </dgm:pt>
    <dgm:pt modelId="{BD9D2DB2-4EF5-4E0A-AF50-5FA8820BEEA7}" type="pres">
      <dgm:prSet presAssocID="{540B85DB-223D-46FF-92CB-E3198B96D0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304FC1-1A65-45D9-98CC-D1457A74D80A}" type="pres">
      <dgm:prSet presAssocID="{BB606A74-7535-4CE7-9FDB-9C2DB31E7A1E}" presName="spacer" presStyleCnt="0"/>
      <dgm:spPr/>
    </dgm:pt>
    <dgm:pt modelId="{BB741F1D-6975-4183-9ABC-52E2D597C958}" type="pres">
      <dgm:prSet presAssocID="{03E7787F-4574-46D5-8DAE-343BBF1DEA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4FECE-6F21-450D-8AEC-B6F90A069242}" type="presOf" srcId="{540B85DB-223D-46FF-92CB-E3198B96D0B1}" destId="{BD9D2DB2-4EF5-4E0A-AF50-5FA8820BEEA7}" srcOrd="0" destOrd="0" presId="urn:microsoft.com/office/officeart/2005/8/layout/vList2"/>
    <dgm:cxn modelId="{976369B4-90E6-4FC1-AE7D-20E3A7D67E1C}" srcId="{991E6087-0FCC-49F2-8723-95B4FC4385AC}" destId="{03E7787F-4574-46D5-8DAE-343BBF1DEAE9}" srcOrd="3" destOrd="0" parTransId="{EE377488-A419-48DB-AD17-FF23A8945A69}" sibTransId="{3DE66DFA-6D23-417F-8285-229A05A434C3}"/>
    <dgm:cxn modelId="{E9610818-D253-42BA-B092-A95F48A20741}" srcId="{991E6087-0FCC-49F2-8723-95B4FC4385AC}" destId="{540B85DB-223D-46FF-92CB-E3198B96D0B1}" srcOrd="2" destOrd="0" parTransId="{DF929A21-BCD1-468D-BF16-921AABE21777}" sibTransId="{BB606A74-7535-4CE7-9FDB-9C2DB31E7A1E}"/>
    <dgm:cxn modelId="{5EEF909F-ABFF-4F6B-89FB-6F27EEB63923}" srcId="{991E6087-0FCC-49F2-8723-95B4FC4385AC}" destId="{03711EE4-1769-4E31-982C-E65419C9A253}" srcOrd="0" destOrd="0" parTransId="{EAF9B763-9805-49C7-B7FB-AEDA55C189A9}" sibTransId="{AA6A9330-7113-4447-A0AF-2C02D3F672B7}"/>
    <dgm:cxn modelId="{1631A952-0194-440B-9568-7D77489ABECE}" type="presOf" srcId="{BD0F458C-6B62-4FED-B3ED-AA55332F3BD5}" destId="{EC579688-3B3E-45C1-ACA3-707B95ECDE4E}" srcOrd="0" destOrd="0" presId="urn:microsoft.com/office/officeart/2005/8/layout/vList2"/>
    <dgm:cxn modelId="{792B9E8E-73FB-4012-A12B-E3B89CE8DA1B}" srcId="{991E6087-0FCC-49F2-8723-95B4FC4385AC}" destId="{BD0F458C-6B62-4FED-B3ED-AA55332F3BD5}" srcOrd="1" destOrd="0" parTransId="{CC91D3A9-3B9D-4B32-B78F-DD594FDCCD6A}" sibTransId="{934E66C7-5FED-4DF7-81D5-FD447F62732E}"/>
    <dgm:cxn modelId="{735114D7-700F-4900-AF00-1F162480971D}" type="presOf" srcId="{991E6087-0FCC-49F2-8723-95B4FC4385AC}" destId="{BF9368A6-0A1D-4B13-925B-24BE760A1FD1}" srcOrd="0" destOrd="0" presId="urn:microsoft.com/office/officeart/2005/8/layout/vList2"/>
    <dgm:cxn modelId="{FC73005A-0E74-4D48-9766-E10E4C8B38EB}" type="presOf" srcId="{03711EE4-1769-4E31-982C-E65419C9A253}" destId="{35B74D5D-2785-42C9-9E97-120F2774B6B5}" srcOrd="0" destOrd="0" presId="urn:microsoft.com/office/officeart/2005/8/layout/vList2"/>
    <dgm:cxn modelId="{46CB2844-6DB9-4B12-8B39-F87F6C3EE18B}" type="presOf" srcId="{03E7787F-4574-46D5-8DAE-343BBF1DEAE9}" destId="{BB741F1D-6975-4183-9ABC-52E2D597C958}" srcOrd="0" destOrd="0" presId="urn:microsoft.com/office/officeart/2005/8/layout/vList2"/>
    <dgm:cxn modelId="{30F2D9E7-0C02-4078-B994-224000037233}" type="presParOf" srcId="{BF9368A6-0A1D-4B13-925B-24BE760A1FD1}" destId="{35B74D5D-2785-42C9-9E97-120F2774B6B5}" srcOrd="0" destOrd="0" presId="urn:microsoft.com/office/officeart/2005/8/layout/vList2"/>
    <dgm:cxn modelId="{9AAF2DA7-DB21-4AC5-897E-DE68E955FA35}" type="presParOf" srcId="{BF9368A6-0A1D-4B13-925B-24BE760A1FD1}" destId="{004B2D2E-8B43-4FEC-B398-989223C8CCB2}" srcOrd="1" destOrd="0" presId="urn:microsoft.com/office/officeart/2005/8/layout/vList2"/>
    <dgm:cxn modelId="{A25F1C5A-15F5-429C-86BB-752E749BA454}" type="presParOf" srcId="{BF9368A6-0A1D-4B13-925B-24BE760A1FD1}" destId="{EC579688-3B3E-45C1-ACA3-707B95ECDE4E}" srcOrd="2" destOrd="0" presId="urn:microsoft.com/office/officeart/2005/8/layout/vList2"/>
    <dgm:cxn modelId="{B9CF9D7E-67A3-4288-B9CD-10D9806394E5}" type="presParOf" srcId="{BF9368A6-0A1D-4B13-925B-24BE760A1FD1}" destId="{514492D0-0437-4505-9A68-650DF555EB83}" srcOrd="3" destOrd="0" presId="urn:microsoft.com/office/officeart/2005/8/layout/vList2"/>
    <dgm:cxn modelId="{FE304E13-118B-4BD3-9913-3DEA52E190C4}" type="presParOf" srcId="{BF9368A6-0A1D-4B13-925B-24BE760A1FD1}" destId="{BD9D2DB2-4EF5-4E0A-AF50-5FA8820BEEA7}" srcOrd="4" destOrd="0" presId="urn:microsoft.com/office/officeart/2005/8/layout/vList2"/>
    <dgm:cxn modelId="{91DD190A-2A7D-407D-ACD8-28EAC17C9BB6}" type="presParOf" srcId="{BF9368A6-0A1D-4B13-925B-24BE760A1FD1}" destId="{D6304FC1-1A65-45D9-98CC-D1457A74D80A}" srcOrd="5" destOrd="0" presId="urn:microsoft.com/office/officeart/2005/8/layout/vList2"/>
    <dgm:cxn modelId="{1C85BCD1-58E7-4B90-9CD9-741BF1F4A34E}" type="presParOf" srcId="{BF9368A6-0A1D-4B13-925B-24BE760A1FD1}" destId="{BB741F1D-6975-4183-9ABC-52E2D597C9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1EF65-7D31-46BE-8C87-28C01FEA6415}">
      <dsp:nvSpPr>
        <dsp:cNvPr id="0" name=""/>
        <dsp:cNvSpPr/>
      </dsp:nvSpPr>
      <dsp:spPr>
        <a:xfrm rot="10800000">
          <a:off x="1799380" y="155079"/>
          <a:ext cx="5913499" cy="913476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81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Нехай той, </a:t>
          </a:r>
          <a:r>
            <a:rPr lang="ru-RU" sz="1400" b="1" kern="1200" dirty="0" err="1" smtClean="0"/>
            <a:t>хто</a:t>
          </a:r>
          <a:r>
            <a:rPr lang="ru-RU" sz="1400" b="1" kern="1200" dirty="0" smtClean="0"/>
            <a:t> не математик, не </a:t>
          </a:r>
          <a:r>
            <a:rPr lang="ru-RU" sz="1400" b="1" kern="1200" dirty="0" err="1" smtClean="0"/>
            <a:t>читає</a:t>
          </a:r>
          <a:r>
            <a:rPr lang="ru-RU" sz="1400" b="1" kern="1200" dirty="0" smtClean="0"/>
            <a:t> мене. Леонардо да </a:t>
          </a:r>
          <a:r>
            <a:rPr lang="ru-RU" sz="1400" b="1" kern="1200" dirty="0" err="1" smtClean="0"/>
            <a:t>Вінчі</a:t>
          </a:r>
          <a:endParaRPr lang="ru-RU" sz="1400" b="1" kern="1200" dirty="0"/>
        </a:p>
      </dsp:txBody>
      <dsp:txXfrm rot="10800000">
        <a:off x="1799380" y="155079"/>
        <a:ext cx="5913499" cy="913476"/>
      </dsp:txXfrm>
    </dsp:sp>
    <dsp:sp modelId="{2127DEC5-4211-4AD1-96BA-75327A419D31}">
      <dsp:nvSpPr>
        <dsp:cNvPr id="0" name=""/>
        <dsp:cNvSpPr/>
      </dsp:nvSpPr>
      <dsp:spPr>
        <a:xfrm>
          <a:off x="1179600" y="304"/>
          <a:ext cx="1239560" cy="12230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B624B5-3447-44CC-B030-704B837DFD3B}">
      <dsp:nvSpPr>
        <dsp:cNvPr id="0" name=""/>
        <dsp:cNvSpPr/>
      </dsp:nvSpPr>
      <dsp:spPr>
        <a:xfrm rot="10800000">
          <a:off x="1767027" y="1584758"/>
          <a:ext cx="5913499" cy="913476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81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Ми </a:t>
          </a:r>
          <a:r>
            <a:rPr lang="ru-RU" sz="1400" b="1" kern="1200" dirty="0" err="1" smtClean="0"/>
            <a:t>ніколи</a:t>
          </a:r>
          <a:r>
            <a:rPr lang="ru-RU" sz="1400" b="1" kern="1200" dirty="0" smtClean="0"/>
            <a:t>... не </a:t>
          </a:r>
          <a:r>
            <a:rPr lang="ru-RU" sz="1400" b="1" kern="1200" dirty="0" err="1" smtClean="0"/>
            <a:t>станемо</a:t>
          </a:r>
          <a:r>
            <a:rPr lang="ru-RU" sz="1400" b="1" kern="1200" dirty="0" smtClean="0"/>
            <a:t> математиками, </a:t>
          </a:r>
          <a:r>
            <a:rPr lang="ru-RU" sz="1400" b="1" kern="1200" dirty="0" err="1" smtClean="0"/>
            <a:t>навіть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знаючи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напам'ять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усі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чужі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доведення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якщо</a:t>
          </a:r>
          <a:r>
            <a:rPr lang="ru-RU" sz="1400" b="1" kern="1200" dirty="0" smtClean="0"/>
            <a:t> наш </a:t>
          </a:r>
          <a:r>
            <a:rPr lang="ru-RU" sz="1400" b="1" kern="1200" dirty="0" err="1" smtClean="0"/>
            <a:t>розум</a:t>
          </a:r>
          <a:r>
            <a:rPr lang="ru-RU" sz="1400" b="1" kern="1200" dirty="0" smtClean="0"/>
            <a:t> не </a:t>
          </a:r>
          <a:r>
            <a:rPr lang="ru-RU" sz="1400" b="1" kern="1200" dirty="0" err="1" smtClean="0"/>
            <a:t>здатний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самостійно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розв'язувати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які</a:t>
          </a:r>
          <a:r>
            <a:rPr lang="ru-RU" sz="1400" b="1" kern="1200" dirty="0" smtClean="0"/>
            <a:t> б то не </a:t>
          </a:r>
          <a:r>
            <a:rPr lang="ru-RU" sz="1400" b="1" kern="1200" dirty="0" err="1" smtClean="0"/>
            <a:t>було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проблеми</a:t>
          </a:r>
          <a:r>
            <a:rPr lang="ru-RU" sz="1400" b="1" kern="1200" dirty="0" smtClean="0"/>
            <a:t>... Р. Декарт</a:t>
          </a:r>
          <a:endParaRPr lang="ru-RU" sz="1400" kern="1200" dirty="0"/>
        </a:p>
      </dsp:txBody>
      <dsp:txXfrm rot="10800000">
        <a:off x="1767027" y="1584758"/>
        <a:ext cx="5913499" cy="913476"/>
      </dsp:txXfrm>
    </dsp:sp>
    <dsp:sp modelId="{651F0486-E3E1-41D2-B92D-C379CFAC4F74}">
      <dsp:nvSpPr>
        <dsp:cNvPr id="0" name=""/>
        <dsp:cNvSpPr/>
      </dsp:nvSpPr>
      <dsp:spPr>
        <a:xfrm>
          <a:off x="1211953" y="1496010"/>
          <a:ext cx="1110148" cy="10909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9845D-A05A-485D-B01B-C48B39AD3E06}">
      <dsp:nvSpPr>
        <dsp:cNvPr id="0" name=""/>
        <dsp:cNvSpPr/>
      </dsp:nvSpPr>
      <dsp:spPr>
        <a:xfrm rot="10800000">
          <a:off x="1781229" y="2954514"/>
          <a:ext cx="5913499" cy="913476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81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Математики - </a:t>
          </a:r>
          <a:r>
            <a:rPr lang="ru-RU" sz="1400" b="1" kern="1200" dirty="0" err="1" smtClean="0"/>
            <a:t>свого</a:t>
          </a:r>
          <a:r>
            <a:rPr lang="ru-RU" sz="1400" b="1" kern="1200" dirty="0" smtClean="0"/>
            <a:t> роду </a:t>
          </a:r>
          <a:r>
            <a:rPr lang="ru-RU" sz="1400" b="1" kern="1200" dirty="0" err="1" smtClean="0"/>
            <a:t>французи</a:t>
          </a:r>
          <a:r>
            <a:rPr lang="ru-RU" sz="1400" b="1" kern="1200" dirty="0" smtClean="0"/>
            <a:t>: коли </a:t>
          </a:r>
          <a:r>
            <a:rPr lang="ru-RU" sz="1400" b="1" kern="1200" dirty="0" err="1" smtClean="0"/>
            <a:t>говориш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</a:t>
          </a:r>
          <a:r>
            <a:rPr lang="ru-RU" sz="1400" b="1" kern="1200" dirty="0" smtClean="0"/>
            <a:t> ними, вони </a:t>
          </a:r>
          <a:r>
            <a:rPr lang="ru-RU" sz="1400" b="1" kern="1200" dirty="0" err="1" smtClean="0"/>
            <a:t>перекладають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твої</a:t>
          </a:r>
          <a:r>
            <a:rPr lang="ru-RU" sz="1400" b="1" kern="1200" dirty="0" smtClean="0"/>
            <a:t> слова на свою </a:t>
          </a:r>
          <a:r>
            <a:rPr lang="ru-RU" sz="1400" b="1" kern="1200" dirty="0" err="1" smtClean="0"/>
            <a:t>мову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і</a:t>
          </a:r>
          <a:r>
            <a:rPr lang="ru-RU" sz="1400" b="1" kern="1200" dirty="0" smtClean="0"/>
            <a:t> от зразу </a:t>
          </a:r>
          <a:r>
            <a:rPr lang="ru-RU" sz="1400" b="1" kern="1200" dirty="0" err="1" smtClean="0"/>
            <a:t>виходить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щось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зовсім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інше</a:t>
          </a:r>
          <a:r>
            <a:rPr lang="ru-RU" sz="1400" b="1" kern="1200" dirty="0" smtClean="0"/>
            <a:t>. Й. Гете</a:t>
          </a:r>
          <a:endParaRPr lang="ru-RU" sz="1400" kern="1200" dirty="0"/>
        </a:p>
      </dsp:txBody>
      <dsp:txXfrm rot="10800000">
        <a:off x="1781229" y="2954514"/>
        <a:ext cx="5913499" cy="913476"/>
      </dsp:txXfrm>
    </dsp:sp>
    <dsp:sp modelId="{647E981E-4973-4EC2-AE20-776D5E4EF550}">
      <dsp:nvSpPr>
        <dsp:cNvPr id="0" name=""/>
        <dsp:cNvSpPr/>
      </dsp:nvSpPr>
      <dsp:spPr>
        <a:xfrm>
          <a:off x="1197751" y="2859663"/>
          <a:ext cx="1166957" cy="11031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0EB63B-58AC-453E-9A30-4DC306973028}">
      <dsp:nvSpPr>
        <dsp:cNvPr id="0" name=""/>
        <dsp:cNvSpPr/>
      </dsp:nvSpPr>
      <dsp:spPr>
        <a:xfrm rot="10800000">
          <a:off x="1759139" y="4341562"/>
          <a:ext cx="5913499" cy="913476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81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Взагалі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виявлено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що</a:t>
          </a:r>
          <a:r>
            <a:rPr lang="ru-RU" sz="1400" b="1" kern="1200" dirty="0" smtClean="0"/>
            <a:t> математики, як </a:t>
          </a:r>
          <a:r>
            <a:rPr lang="ru-RU" sz="1400" b="1" kern="1200" dirty="0" err="1" smtClean="0"/>
            <a:t>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поети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роблять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кращі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свої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роботи</a:t>
          </a:r>
          <a:r>
            <a:rPr lang="ru-RU" sz="1400" b="1" kern="1200" dirty="0" smtClean="0"/>
            <a:t> в </a:t>
          </a:r>
          <a:r>
            <a:rPr lang="ru-RU" sz="1400" b="1" kern="1200" dirty="0" err="1" smtClean="0"/>
            <a:t>молодості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багато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</a:t>
          </a:r>
          <a:r>
            <a:rPr lang="ru-RU" sz="1400" b="1" kern="1200" dirty="0" smtClean="0"/>
            <a:t> тих, </a:t>
          </a:r>
          <a:r>
            <a:rPr lang="ru-RU" sz="1400" b="1" kern="1200" dirty="0" err="1" smtClean="0"/>
            <a:t>хто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замолоду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досяг</a:t>
          </a:r>
          <a:r>
            <a:rPr lang="ru-RU" sz="1400" b="1" kern="1200" dirty="0" smtClean="0"/>
            <a:t> великих </a:t>
          </a:r>
          <a:r>
            <a:rPr lang="ru-RU" sz="1400" b="1" kern="1200" dirty="0" err="1" smtClean="0"/>
            <a:t>успіхів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після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тридцяти</a:t>
          </a:r>
          <a:r>
            <a:rPr lang="ru-RU" sz="1400" b="1" kern="1200" dirty="0" smtClean="0"/>
            <a:t> не </a:t>
          </a:r>
          <a:r>
            <a:rPr lang="ru-RU" sz="1400" b="1" kern="1200" dirty="0" err="1" smtClean="0"/>
            <a:t>робить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важливих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відкриттів</a:t>
          </a:r>
          <a:r>
            <a:rPr lang="ru-RU" sz="1400" b="1" kern="1200" dirty="0" smtClean="0"/>
            <a:t>. Д. Томсон</a:t>
          </a:r>
          <a:endParaRPr lang="ru-RU" sz="1400" kern="1200" dirty="0"/>
        </a:p>
      </dsp:txBody>
      <dsp:txXfrm rot="10800000">
        <a:off x="1759139" y="4341562"/>
        <a:ext cx="5913499" cy="913476"/>
      </dsp:txXfrm>
    </dsp:sp>
    <dsp:sp modelId="{B5EA7698-0268-40EB-B6A0-40C32EF49AD7}">
      <dsp:nvSpPr>
        <dsp:cNvPr id="0" name=""/>
        <dsp:cNvSpPr/>
      </dsp:nvSpPr>
      <dsp:spPr>
        <a:xfrm>
          <a:off x="1219841" y="4235521"/>
          <a:ext cx="1078596" cy="112555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077B6-17B8-418E-9549-259343BD1A47}">
      <dsp:nvSpPr>
        <dsp:cNvPr id="0" name=""/>
        <dsp:cNvSpPr/>
      </dsp:nvSpPr>
      <dsp:spPr>
        <a:xfrm rot="16200000">
          <a:off x="-1409746" y="1410766"/>
          <a:ext cx="5472608" cy="265107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619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Англійський</a:t>
          </a:r>
          <a:r>
            <a:rPr lang="ru-RU" sz="1600" kern="1200" dirty="0" smtClean="0"/>
            <a:t> математик </a:t>
          </a:r>
          <a:r>
            <a:rPr lang="ru-RU" sz="1600" kern="1200" dirty="0" err="1" smtClean="0"/>
            <a:t>Абрахам</a:t>
          </a:r>
          <a:r>
            <a:rPr lang="ru-RU" sz="1600" kern="1200" dirty="0" smtClean="0"/>
            <a:t> де </a:t>
          </a:r>
          <a:r>
            <a:rPr lang="ru-RU" sz="1600" kern="1200" dirty="0" err="1" smtClean="0"/>
            <a:t>Муав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пристарілому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віці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визначив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тривалість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сну </a:t>
          </a:r>
          <a:r>
            <a:rPr lang="ru-RU" sz="1600" kern="1200" dirty="0" err="1" smtClean="0"/>
            <a:t>зростає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щоденно</a:t>
          </a:r>
          <a:r>
            <a:rPr lang="ru-RU" sz="1600" kern="1200" dirty="0" smtClean="0"/>
            <a:t> на 15 </a:t>
          </a:r>
          <a:r>
            <a:rPr lang="ru-RU" sz="1600" kern="1200" dirty="0" err="1" smtClean="0"/>
            <a:t>хвилин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Склавши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арифметичну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прогресію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визначив</a:t>
          </a:r>
          <a:r>
            <a:rPr lang="ru-RU" sz="1600" kern="1200" dirty="0" smtClean="0"/>
            <a:t> дату, коли </a:t>
          </a:r>
          <a:r>
            <a:rPr lang="ru-RU" sz="1600" kern="1200" dirty="0" err="1" smtClean="0"/>
            <a:t>тривалість</a:t>
          </a:r>
          <a:r>
            <a:rPr lang="ru-RU" sz="1600" kern="1200" dirty="0" smtClean="0"/>
            <a:t> сну </a:t>
          </a:r>
          <a:r>
            <a:rPr lang="ru-RU" sz="1600" kern="1200" dirty="0" err="1" smtClean="0"/>
            <a:t>виросла</a:t>
          </a:r>
          <a:r>
            <a:rPr lang="ru-RU" sz="1600" kern="1200" dirty="0" smtClean="0"/>
            <a:t> б до 24 годин. В </a:t>
          </a:r>
          <a:r>
            <a:rPr lang="ru-RU" sz="1600" kern="1200" dirty="0" err="1" smtClean="0"/>
            <a:t>цей</a:t>
          </a:r>
          <a:r>
            <a:rPr lang="ru-RU" sz="1600" kern="1200" dirty="0" smtClean="0"/>
            <a:t> день </a:t>
          </a:r>
          <a:r>
            <a:rPr lang="ru-RU" sz="1600" kern="1200" dirty="0" err="1" smtClean="0"/>
            <a:t>він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помер.</a:t>
          </a:r>
          <a:endParaRPr lang="ru-RU" sz="1600" kern="1200" dirty="0"/>
        </a:p>
      </dsp:txBody>
      <dsp:txXfrm rot="16200000">
        <a:off x="-1409746" y="1410766"/>
        <a:ext cx="5472608" cy="2651075"/>
      </dsp:txXfrm>
    </dsp:sp>
    <dsp:sp modelId="{473BC69D-9E78-4469-A17C-92BAAA6590C1}">
      <dsp:nvSpPr>
        <dsp:cNvPr id="0" name=""/>
        <dsp:cNvSpPr/>
      </dsp:nvSpPr>
      <dsp:spPr>
        <a:xfrm rot="16200000">
          <a:off x="1440159" y="1410766"/>
          <a:ext cx="5472608" cy="2651075"/>
        </a:xfrm>
        <a:prstGeom prst="flowChartManualOperation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619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Релігіозні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євреї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намагаються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уникати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християнської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символіки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взагалі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знаків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подібних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хрест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Наприклад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учні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деяких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ізраїльськиї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шкіл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замість</a:t>
          </a:r>
          <a:r>
            <a:rPr lang="ru-RU" sz="1600" kern="1200" dirty="0" smtClean="0"/>
            <a:t> знаку “плюс” </a:t>
          </a:r>
          <a:r>
            <a:rPr lang="ru-RU" sz="1600" kern="1200" dirty="0" err="1" smtClean="0"/>
            <a:t>пишуть</a:t>
          </a:r>
          <a:r>
            <a:rPr lang="ru-RU" sz="1600" kern="1200" dirty="0" smtClean="0"/>
            <a:t> знак,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повторює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перевернуту</a:t>
          </a:r>
          <a:r>
            <a:rPr lang="ru-RU" sz="1600" kern="1200" dirty="0" smtClean="0"/>
            <a:t> букву “т”.</a:t>
          </a:r>
          <a:endParaRPr lang="ru-RU" sz="1600" kern="1200" dirty="0"/>
        </a:p>
      </dsp:txBody>
      <dsp:txXfrm rot="16200000">
        <a:off x="1440159" y="1410766"/>
        <a:ext cx="5472608" cy="2651075"/>
      </dsp:txXfrm>
    </dsp:sp>
    <dsp:sp modelId="{62C54514-3FEA-415A-9121-AC02DA9C754D}">
      <dsp:nvSpPr>
        <dsp:cNvPr id="0" name=""/>
        <dsp:cNvSpPr/>
      </dsp:nvSpPr>
      <dsp:spPr>
        <a:xfrm rot="16200000">
          <a:off x="4290066" y="1410766"/>
          <a:ext cx="5472608" cy="2651075"/>
        </a:xfrm>
        <a:prstGeom prst="flowChartManualOperation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619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Справжність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купюри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євро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перевірити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серійним</a:t>
          </a:r>
          <a:r>
            <a:rPr lang="ru-RU" sz="1600" kern="1200" dirty="0" smtClean="0"/>
            <a:t> номером </a:t>
          </a:r>
          <a:r>
            <a:rPr lang="ru-RU" sz="1600" kern="1200" dirty="0" err="1" smtClean="0"/>
            <a:t>букви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одиннадцяти</a:t>
          </a:r>
          <a:r>
            <a:rPr lang="ru-RU" sz="1600" kern="1200" dirty="0" smtClean="0"/>
            <a:t> цифрах. </a:t>
          </a:r>
          <a:r>
            <a:rPr lang="ru-RU" sz="1600" kern="1200" dirty="0" err="1" smtClean="0"/>
            <a:t>Потрібно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замінити</a:t>
          </a:r>
          <a:r>
            <a:rPr lang="ru-RU" sz="1600" kern="1200" dirty="0" smtClean="0"/>
            <a:t> букву на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порядковий</a:t>
          </a:r>
          <a:r>
            <a:rPr lang="ru-RU" sz="1600" kern="1200" dirty="0" smtClean="0"/>
            <a:t> номер в </a:t>
          </a:r>
          <a:r>
            <a:rPr lang="ru-RU" sz="1600" kern="1200" dirty="0" err="1" smtClean="0"/>
            <a:t>англійському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алфавіті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скласти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це</a:t>
          </a:r>
          <a:r>
            <a:rPr lang="ru-RU" sz="1600" kern="1200" dirty="0" smtClean="0"/>
            <a:t> число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рештою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потім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цифри</a:t>
          </a:r>
          <a:r>
            <a:rPr lang="ru-RU" sz="1600" kern="1200" dirty="0" smtClean="0"/>
            <a:t> результату, </a:t>
          </a:r>
          <a:r>
            <a:rPr lang="ru-RU" sz="1600" kern="1200" dirty="0" err="1" smtClean="0"/>
            <a:t>поки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отримаємо</a:t>
          </a:r>
          <a:r>
            <a:rPr lang="ru-RU" sz="1600" kern="1200" dirty="0" smtClean="0"/>
            <a:t> одну цифру. </a:t>
          </a:r>
          <a:r>
            <a:rPr lang="ru-RU" sz="1600" kern="1200" dirty="0" err="1" smtClean="0"/>
            <a:t>Якщо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ця</a:t>
          </a:r>
          <a:r>
            <a:rPr lang="ru-RU" sz="1600" kern="1200" dirty="0" smtClean="0"/>
            <a:t> цифра-8, то купюра </a:t>
          </a:r>
          <a:r>
            <a:rPr lang="ru-RU" sz="1600" kern="1200" dirty="0" err="1" smtClean="0"/>
            <a:t>справжня</a:t>
          </a:r>
          <a:r>
            <a:rPr lang="ru-RU" sz="1600" kern="1200" dirty="0" smtClean="0"/>
            <a:t>. </a:t>
          </a:r>
          <a:endParaRPr lang="en-US" sz="1600" kern="1200" dirty="0"/>
        </a:p>
      </dsp:txBody>
      <dsp:txXfrm rot="16200000">
        <a:off x="4290066" y="1410766"/>
        <a:ext cx="5472608" cy="26510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117A8-E969-43BC-8828-9364EB5C390B}">
      <dsp:nvSpPr>
        <dsp:cNvPr id="0" name=""/>
        <dsp:cNvSpPr/>
      </dsp:nvSpPr>
      <dsp:spPr>
        <a:xfrm>
          <a:off x="1020" y="544348"/>
          <a:ext cx="3981538" cy="23889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Трикутник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Рело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геометрична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фігура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утворена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перетином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трьох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рівних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кіл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радіуса</a:t>
          </a:r>
          <a:r>
            <a:rPr lang="ru-RU" sz="1600" kern="1200" dirty="0" smtClean="0"/>
            <a:t> </a:t>
          </a:r>
          <a:r>
            <a:rPr lang="en-US" sz="1600" kern="1200" dirty="0" smtClean="0"/>
            <a:t>a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центрами у вершинах </a:t>
          </a:r>
          <a:r>
            <a:rPr lang="ru-RU" sz="1600" kern="1200" dirty="0" err="1" smtClean="0"/>
            <a:t>рівностороннього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трикутника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зі</a:t>
          </a:r>
          <a:r>
            <a:rPr lang="ru-RU" sz="1600" kern="1200" dirty="0" smtClean="0"/>
            <a:t> стороною </a:t>
          </a:r>
          <a:r>
            <a:rPr lang="en-US" sz="1600" kern="1200" dirty="0" smtClean="0"/>
            <a:t>a. </a:t>
          </a:r>
          <a:r>
            <a:rPr lang="ru-RU" sz="1600" kern="1200" dirty="0" err="1" smtClean="0"/>
            <a:t>Свердло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зроблене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основі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трикутника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Рело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дозволяє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свердлити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квадратні</a:t>
          </a:r>
          <a:r>
            <a:rPr lang="ru-RU" sz="1600" kern="1200" dirty="0" smtClean="0"/>
            <a:t> отвори.</a:t>
          </a:r>
          <a:endParaRPr lang="ru-RU" sz="1600" kern="1200" dirty="0"/>
        </a:p>
      </dsp:txBody>
      <dsp:txXfrm>
        <a:off x="1020" y="544348"/>
        <a:ext cx="3981538" cy="2388922"/>
      </dsp:txXfrm>
    </dsp:sp>
    <dsp:sp modelId="{3187DEA6-D554-4C87-B420-F09DFA9418DC}">
      <dsp:nvSpPr>
        <dsp:cNvPr id="0" name=""/>
        <dsp:cNvSpPr/>
      </dsp:nvSpPr>
      <dsp:spPr>
        <a:xfrm>
          <a:off x="4380712" y="544348"/>
          <a:ext cx="3981538" cy="23889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 </a:t>
          </a:r>
          <a:r>
            <a:rPr lang="ru-RU" sz="1600" kern="1200" dirty="0" err="1" smtClean="0"/>
            <a:t>українській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математичній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літературі</a:t>
          </a:r>
          <a:r>
            <a:rPr lang="ru-RU" sz="1600" kern="1200" dirty="0" smtClean="0"/>
            <a:t> нуль не </a:t>
          </a:r>
          <a:r>
            <a:rPr lang="ru-RU" sz="1600" kern="1200" dirty="0" err="1" smtClean="0"/>
            <a:t>являється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натуральним</a:t>
          </a:r>
          <a:r>
            <a:rPr lang="ru-RU" sz="1600" kern="1200" dirty="0" smtClean="0"/>
            <a:t> числом, а в </a:t>
          </a:r>
          <a:r>
            <a:rPr lang="ru-RU" sz="1600" kern="1200" dirty="0" err="1" smtClean="0"/>
            <a:t>західній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навпаки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належить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множини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натуральних</a:t>
          </a:r>
          <a:r>
            <a:rPr lang="ru-RU" sz="1600" kern="1200" dirty="0" smtClean="0"/>
            <a:t> чисел.</a:t>
          </a:r>
          <a:endParaRPr lang="ru-RU" sz="1600" kern="1200" dirty="0"/>
        </a:p>
      </dsp:txBody>
      <dsp:txXfrm>
        <a:off x="4380712" y="544348"/>
        <a:ext cx="3981538" cy="2388922"/>
      </dsp:txXfrm>
    </dsp:sp>
    <dsp:sp modelId="{C58D0654-E257-4493-BD31-D28D1846FB59}">
      <dsp:nvSpPr>
        <dsp:cNvPr id="0" name=""/>
        <dsp:cNvSpPr/>
      </dsp:nvSpPr>
      <dsp:spPr>
        <a:xfrm>
          <a:off x="1020" y="3331424"/>
          <a:ext cx="3981538" cy="238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Американський</a:t>
          </a:r>
          <a:r>
            <a:rPr lang="ru-RU" sz="1600" kern="1200" dirty="0" smtClean="0"/>
            <a:t> математик Джордж Данциг, будучи </a:t>
          </a:r>
          <a:r>
            <a:rPr lang="ru-RU" sz="1600" kern="1200" dirty="0" err="1" smtClean="0"/>
            <a:t>аспірантом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університету</a:t>
          </a:r>
          <a:r>
            <a:rPr lang="ru-RU" sz="1600" kern="1200" dirty="0" smtClean="0"/>
            <a:t>, одного разу </a:t>
          </a:r>
          <a:r>
            <a:rPr lang="ru-RU" sz="1600" kern="1200" dirty="0" err="1" smtClean="0"/>
            <a:t>спізнився</a:t>
          </a:r>
          <a:r>
            <a:rPr lang="ru-RU" sz="1600" kern="1200" dirty="0" smtClean="0"/>
            <a:t> на урок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прийняв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написані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дошці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рівняння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домашнє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завдання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Воно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здалося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складніше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звичайного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але</a:t>
          </a:r>
          <a:r>
            <a:rPr lang="ru-RU" sz="1600" kern="1200" dirty="0" smtClean="0"/>
            <a:t> через </a:t>
          </a:r>
          <a:r>
            <a:rPr lang="ru-RU" sz="1600" kern="1200" dirty="0" err="1" smtClean="0"/>
            <a:t>кілька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днів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зміг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виконати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Виявилося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вирішив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дві</a:t>
          </a:r>
          <a:r>
            <a:rPr lang="ru-RU" sz="1600" kern="1200" dirty="0" smtClean="0"/>
            <a:t> «</a:t>
          </a:r>
          <a:r>
            <a:rPr lang="ru-RU" sz="1600" kern="1200" dirty="0" err="1" smtClean="0"/>
            <a:t>нерозв’язані</a:t>
          </a:r>
          <a:r>
            <a:rPr lang="ru-RU" sz="1600" kern="1200" dirty="0" smtClean="0"/>
            <a:t>» </a:t>
          </a:r>
          <a:r>
            <a:rPr lang="ru-RU" sz="1600" kern="1200" dirty="0" err="1" smtClean="0"/>
            <a:t>проблеми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статистиці</a:t>
          </a:r>
          <a:r>
            <a:rPr lang="ru-RU" sz="1600" kern="1200" dirty="0" smtClean="0"/>
            <a:t>, над </a:t>
          </a:r>
          <a:r>
            <a:rPr lang="ru-RU" sz="1600" kern="1200" dirty="0" err="1" smtClean="0"/>
            <a:t>якими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билися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багато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вчених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020" y="3331424"/>
        <a:ext cx="3981538" cy="2388922"/>
      </dsp:txXfrm>
    </dsp:sp>
    <dsp:sp modelId="{B4F07ECE-8AF8-432F-99A1-3498F02FA161}">
      <dsp:nvSpPr>
        <dsp:cNvPr id="0" name=""/>
        <dsp:cNvSpPr/>
      </dsp:nvSpPr>
      <dsp:spPr>
        <a:xfrm>
          <a:off x="4380712" y="3331424"/>
          <a:ext cx="3981538" cy="23889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Сумма </a:t>
          </a:r>
          <a:r>
            <a:rPr lang="ru-RU" sz="1600" kern="1200" dirty="0" err="1" smtClean="0"/>
            <a:t>всіх</a:t>
          </a:r>
          <a:r>
            <a:rPr lang="ru-RU" sz="1600" kern="1200" dirty="0" smtClean="0"/>
            <a:t> чисел на </a:t>
          </a:r>
          <a:r>
            <a:rPr lang="ru-RU" sz="1600" kern="1200" dirty="0" err="1" smtClean="0"/>
            <a:t>рулетці</a:t>
          </a:r>
          <a:r>
            <a:rPr lang="ru-RU" sz="1600" kern="1200" dirty="0" smtClean="0"/>
            <a:t> в казино </a:t>
          </a:r>
          <a:r>
            <a:rPr lang="ru-RU" sz="1600" kern="1200" dirty="0" err="1" smtClean="0"/>
            <a:t>дорівнює</a:t>
          </a:r>
          <a:r>
            <a:rPr lang="ru-RU" sz="1600" kern="1200" dirty="0" smtClean="0"/>
            <a:t> числу </a:t>
          </a:r>
          <a:r>
            <a:rPr lang="ru-RU" sz="1600" kern="1200" dirty="0" err="1" smtClean="0"/>
            <a:t>диявола</a:t>
          </a:r>
          <a:r>
            <a:rPr lang="ru-RU" sz="1600" kern="1200" dirty="0" smtClean="0"/>
            <a:t> – 666</a:t>
          </a:r>
          <a:endParaRPr lang="ru-RU" sz="1600" kern="1200" dirty="0"/>
        </a:p>
      </dsp:txBody>
      <dsp:txXfrm>
        <a:off x="4380712" y="3331424"/>
        <a:ext cx="3981538" cy="23889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79B3D-0A34-4948-B27C-E5D61D836BB4}">
      <dsp:nvSpPr>
        <dsp:cNvPr id="0" name=""/>
        <dsp:cNvSpPr/>
      </dsp:nvSpPr>
      <dsp:spPr>
        <a:xfrm>
          <a:off x="0" y="9672"/>
          <a:ext cx="8219256" cy="1949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Софія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Ковалевська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познайомилася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</a:t>
          </a:r>
          <a:r>
            <a:rPr lang="ru-RU" sz="1900" kern="1200" dirty="0" smtClean="0"/>
            <a:t> математикою в </a:t>
          </a:r>
          <a:r>
            <a:rPr lang="ru-RU" sz="1900" kern="1200" dirty="0" err="1" smtClean="0"/>
            <a:t>ранньому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дитинстві</a:t>
          </a:r>
          <a:r>
            <a:rPr lang="ru-RU" sz="1900" kern="1200" dirty="0" smtClean="0"/>
            <a:t>, коли на </a:t>
          </a:r>
          <a:r>
            <a:rPr lang="ru-RU" sz="1900" kern="1200" dirty="0" err="1" smtClean="0"/>
            <a:t>її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кімнату</a:t>
          </a:r>
          <a:r>
            <a:rPr lang="ru-RU" sz="1900" kern="1200" dirty="0" smtClean="0"/>
            <a:t> не </a:t>
          </a:r>
          <a:r>
            <a:rPr lang="ru-RU" sz="1900" kern="1200" dirty="0" err="1" smtClean="0"/>
            <a:t>вистачило</a:t>
          </a:r>
          <a:r>
            <a:rPr lang="ru-RU" sz="1900" kern="1200" dirty="0" smtClean="0"/>
            <a:t> шпалер, разом </a:t>
          </a:r>
          <a:r>
            <a:rPr lang="ru-RU" sz="1900" kern="1200" dirty="0" err="1" smtClean="0"/>
            <a:t>яких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були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наклеєні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листи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лекціями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Остроградського</a:t>
          </a:r>
          <a:r>
            <a:rPr lang="ru-RU" sz="1900" kern="1200" dirty="0" smtClean="0"/>
            <a:t> про </a:t>
          </a:r>
          <a:r>
            <a:rPr lang="ru-RU" sz="1900" kern="1200" dirty="0" err="1" smtClean="0"/>
            <a:t>диференціальному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інтегральному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численні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0" y="9672"/>
        <a:ext cx="8219256" cy="1949293"/>
      </dsp:txXfrm>
    </dsp:sp>
    <dsp:sp modelId="{755A2EE9-D621-4945-ABC8-0E0F27E05C8F}">
      <dsp:nvSpPr>
        <dsp:cNvPr id="0" name=""/>
        <dsp:cNvSpPr/>
      </dsp:nvSpPr>
      <dsp:spPr>
        <a:xfrm>
          <a:off x="0" y="2013685"/>
          <a:ext cx="8219256" cy="1949293"/>
        </a:xfrm>
        <a:prstGeom prst="roundRect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числа </a:t>
          </a:r>
          <a:r>
            <a:rPr lang="ru-RU" sz="1900" kern="1200" dirty="0" err="1" smtClean="0"/>
            <a:t>Пі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є</a:t>
          </a:r>
          <a:r>
            <a:rPr lang="ru-RU" sz="1900" kern="1200" dirty="0" smtClean="0"/>
            <a:t> два </a:t>
          </a:r>
          <a:r>
            <a:rPr lang="ru-RU" sz="1900" kern="1200" dirty="0" err="1" smtClean="0"/>
            <a:t>неофіційних</a:t>
          </a:r>
          <a:r>
            <a:rPr lang="ru-RU" sz="1900" kern="1200" dirty="0" smtClean="0"/>
            <a:t> свята. Перший — 14 </a:t>
          </a:r>
          <a:r>
            <a:rPr lang="ru-RU" sz="1900" kern="1200" dirty="0" err="1" smtClean="0"/>
            <a:t>березня</a:t>
          </a:r>
          <a:r>
            <a:rPr lang="ru-RU" sz="1900" kern="1200" dirty="0" smtClean="0"/>
            <a:t>, тому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цей</a:t>
          </a:r>
          <a:r>
            <a:rPr lang="ru-RU" sz="1900" kern="1200" dirty="0" smtClean="0"/>
            <a:t> день в </a:t>
          </a:r>
          <a:r>
            <a:rPr lang="ru-RU" sz="1900" kern="1200" dirty="0" err="1" smtClean="0"/>
            <a:t>Америці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записується</a:t>
          </a:r>
          <a:r>
            <a:rPr lang="ru-RU" sz="1900" kern="1200" dirty="0" smtClean="0"/>
            <a:t> як 3.14. </a:t>
          </a:r>
          <a:r>
            <a:rPr lang="ru-RU" sz="1900" kern="1200" dirty="0" err="1" smtClean="0"/>
            <a:t>Другий</a:t>
          </a:r>
          <a:r>
            <a:rPr lang="ru-RU" sz="1900" kern="1200" dirty="0" smtClean="0"/>
            <a:t> — 22 </a:t>
          </a:r>
          <a:r>
            <a:rPr lang="ru-RU" sz="1900" kern="1200" dirty="0" err="1" smtClean="0"/>
            <a:t>липня</a:t>
          </a:r>
          <a:r>
            <a:rPr lang="ru-RU" sz="1900" kern="1200" dirty="0" smtClean="0"/>
            <a:t>, яке в </a:t>
          </a:r>
          <a:r>
            <a:rPr lang="ru-RU" sz="1900" kern="1200" dirty="0" err="1" smtClean="0"/>
            <a:t>європейському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форматі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записується</a:t>
          </a:r>
          <a:r>
            <a:rPr lang="ru-RU" sz="1900" kern="1200" dirty="0" smtClean="0"/>
            <a:t> 22/7, а </a:t>
          </a:r>
          <a:r>
            <a:rPr lang="ru-RU" sz="1900" kern="1200" dirty="0" err="1" smtClean="0"/>
            <a:t>значення</a:t>
          </a:r>
          <a:r>
            <a:rPr lang="ru-RU" sz="1900" kern="1200" dirty="0" smtClean="0"/>
            <a:t> такого </a:t>
          </a:r>
          <a:r>
            <a:rPr lang="ru-RU" sz="1900" kern="1200" dirty="0" err="1" smtClean="0"/>
            <a:t>дробу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досить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популярним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наближеним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значенням</a:t>
          </a:r>
          <a:r>
            <a:rPr lang="ru-RU" sz="1900" kern="1200" dirty="0" smtClean="0"/>
            <a:t> числа </a:t>
          </a:r>
          <a:r>
            <a:rPr lang="ru-RU" sz="1900" kern="1200" dirty="0" err="1" smtClean="0"/>
            <a:t>Пі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0" y="2013685"/>
        <a:ext cx="8219256" cy="1949293"/>
      </dsp:txXfrm>
    </dsp:sp>
    <dsp:sp modelId="{D08D3955-9359-4E1A-889D-87589D2E28B6}">
      <dsp:nvSpPr>
        <dsp:cNvPr id="0" name=""/>
        <dsp:cNvSpPr/>
      </dsp:nvSpPr>
      <dsp:spPr>
        <a:xfrm>
          <a:off x="0" y="4017698"/>
          <a:ext cx="8219256" cy="1949293"/>
        </a:xfrm>
        <a:prstGeom prst="round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Відомо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багато</a:t>
          </a:r>
          <a:r>
            <a:rPr lang="ru-RU" sz="1900" kern="1200" dirty="0" smtClean="0"/>
            <a:t> притч про те, як одна </a:t>
          </a:r>
          <a:r>
            <a:rPr lang="ru-RU" sz="1900" kern="1200" dirty="0" err="1" smtClean="0"/>
            <a:t>людина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пропонує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іншій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розплатитися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</a:t>
          </a:r>
          <a:r>
            <a:rPr lang="ru-RU" sz="1900" kern="1200" dirty="0" smtClean="0"/>
            <a:t> ним за </a:t>
          </a:r>
          <a:r>
            <a:rPr lang="ru-RU" sz="1900" kern="1200" dirty="0" err="1" smtClean="0"/>
            <a:t>деяку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послугу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наступним</a:t>
          </a:r>
          <a:r>
            <a:rPr lang="ru-RU" sz="1900" kern="1200" dirty="0" smtClean="0"/>
            <a:t> чином: на першу </a:t>
          </a:r>
          <a:r>
            <a:rPr lang="ru-RU" sz="1900" kern="1200" dirty="0" err="1" smtClean="0"/>
            <a:t>клітку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шахівниці</a:t>
          </a:r>
          <a:r>
            <a:rPr lang="ru-RU" sz="1900" kern="1200" dirty="0" smtClean="0"/>
            <a:t> той </a:t>
          </a:r>
          <a:r>
            <a:rPr lang="ru-RU" sz="1900" kern="1200" dirty="0" err="1" smtClean="0"/>
            <a:t>покладе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одне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рисове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зернятко</a:t>
          </a:r>
          <a:r>
            <a:rPr lang="ru-RU" sz="1900" kern="1200" dirty="0" smtClean="0"/>
            <a:t>, на другу - два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так </a:t>
          </a:r>
          <a:r>
            <a:rPr lang="ru-RU" sz="1900" kern="1200" dirty="0" err="1" smtClean="0"/>
            <a:t>далі</a:t>
          </a:r>
          <a:r>
            <a:rPr lang="ru-RU" sz="1900" kern="1200" dirty="0" smtClean="0"/>
            <a:t>: на </a:t>
          </a:r>
          <a:r>
            <a:rPr lang="ru-RU" sz="1900" kern="1200" dirty="0" err="1" smtClean="0"/>
            <a:t>кожну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наступну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клітину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вдвічі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більше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ніж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попередню</a:t>
          </a:r>
          <a:r>
            <a:rPr lang="ru-RU" sz="1900" kern="1200" dirty="0" smtClean="0"/>
            <a:t>. В </a:t>
          </a:r>
          <a:r>
            <a:rPr lang="ru-RU" sz="1900" kern="1200" dirty="0" err="1" smtClean="0"/>
            <a:t>результаті</a:t>
          </a:r>
          <a:r>
            <a:rPr lang="ru-RU" sz="1900" kern="1200" dirty="0" smtClean="0"/>
            <a:t> той, </a:t>
          </a:r>
          <a:r>
            <a:rPr lang="ru-RU" sz="1900" kern="1200" dirty="0" err="1" smtClean="0"/>
            <a:t>хто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розплачується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неодмінно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розоряється</a:t>
          </a:r>
          <a:r>
            <a:rPr lang="ru-RU" sz="1900" kern="1200" dirty="0" smtClean="0"/>
            <a:t>. </a:t>
          </a:r>
          <a:r>
            <a:rPr lang="ru-RU" sz="1900" kern="1200" dirty="0" err="1" smtClean="0"/>
            <a:t>Це</a:t>
          </a:r>
          <a:r>
            <a:rPr lang="ru-RU" sz="1900" kern="1200" dirty="0" smtClean="0"/>
            <a:t> не дивно: </a:t>
          </a:r>
          <a:r>
            <a:rPr lang="ru-RU" sz="1900" kern="1200" dirty="0" err="1" smtClean="0"/>
            <a:t>підраховано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загальна</a:t>
          </a:r>
          <a:r>
            <a:rPr lang="ru-RU" sz="1900" kern="1200" dirty="0" smtClean="0"/>
            <a:t> вага рису складе </a:t>
          </a:r>
          <a:r>
            <a:rPr lang="ru-RU" sz="1900" kern="1200" dirty="0" err="1" smtClean="0"/>
            <a:t>більше</a:t>
          </a:r>
          <a:r>
            <a:rPr lang="ru-RU" sz="1900" kern="1200" dirty="0" smtClean="0"/>
            <a:t> 460 </a:t>
          </a:r>
          <a:r>
            <a:rPr lang="ru-RU" sz="1900" kern="1200" dirty="0" err="1" smtClean="0"/>
            <a:t>мільярдів</a:t>
          </a:r>
          <a:r>
            <a:rPr lang="ru-RU" sz="1900" kern="1200" dirty="0" smtClean="0"/>
            <a:t> тонн.</a:t>
          </a:r>
          <a:endParaRPr lang="ru-RU" sz="1900" kern="1200" dirty="0"/>
        </a:p>
      </dsp:txBody>
      <dsp:txXfrm>
        <a:off x="0" y="4017698"/>
        <a:ext cx="8219256" cy="19492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85512-52C5-4DDB-AE6D-A59CCAC74930}">
      <dsp:nvSpPr>
        <dsp:cNvPr id="0" name=""/>
        <dsp:cNvSpPr/>
      </dsp:nvSpPr>
      <dsp:spPr>
        <a:xfrm>
          <a:off x="17881" y="1840"/>
          <a:ext cx="3901826" cy="234109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shade val="8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Більша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частина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студентів</a:t>
          </a:r>
          <a:r>
            <a:rPr lang="ru-RU" sz="1500" kern="1200" dirty="0" smtClean="0"/>
            <a:t> </a:t>
          </a:r>
          <a:r>
            <a:rPr lang="ru-RU" sz="1500" kern="1200" dirty="0" err="1" smtClean="0"/>
            <a:t>найпрестижнішого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університету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світу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потрапляють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інтуїтивну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пастку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усно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відповідають</a:t>
          </a:r>
          <a:r>
            <a:rPr lang="ru-RU" sz="1500" kern="1200" dirty="0" smtClean="0"/>
            <a:t> неправильно на </a:t>
          </a:r>
          <a:r>
            <a:rPr lang="ru-RU" sz="1500" kern="1200" dirty="0" err="1" smtClean="0"/>
            <a:t>питання</a:t>
          </a:r>
          <a:r>
            <a:rPr lang="ru-RU" sz="1500" kern="1200" dirty="0" smtClean="0"/>
            <a:t>, яке </a:t>
          </a:r>
          <a:r>
            <a:rPr lang="ru-RU" sz="1500" kern="1200" dirty="0" err="1" smtClean="0"/>
            <a:t>школярі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розписують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найпростіше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рівняння</a:t>
          </a:r>
          <a:r>
            <a:rPr lang="ru-RU" sz="1500" kern="1200" dirty="0" smtClean="0"/>
            <a:t> в 4 </a:t>
          </a:r>
          <a:r>
            <a:rPr lang="ru-RU" sz="1500" kern="1200" dirty="0" err="1" smtClean="0"/>
            <a:t>класі</a:t>
          </a:r>
          <a:r>
            <a:rPr lang="ru-RU" sz="1500" kern="1200" dirty="0" smtClean="0"/>
            <a:t>. Про </a:t>
          </a:r>
          <a:r>
            <a:rPr lang="ru-RU" sz="1500" kern="1200" dirty="0" err="1" smtClean="0"/>
            <a:t>це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пише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своїй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книзі</a:t>
          </a:r>
          <a:r>
            <a:rPr lang="ru-RU" sz="1500" kern="1200" dirty="0" smtClean="0"/>
            <a:t> “</a:t>
          </a:r>
          <a:r>
            <a:rPr lang="ru-RU" sz="1500" kern="1200" dirty="0" err="1" smtClean="0"/>
            <a:t>Думати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повільно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швидко</a:t>
          </a:r>
          <a:r>
            <a:rPr lang="ru-RU" sz="1500" kern="1200" dirty="0" smtClean="0"/>
            <a:t>” лауреат </a:t>
          </a:r>
          <a:r>
            <a:rPr lang="ru-RU" sz="1500" kern="1200" dirty="0" err="1" smtClean="0"/>
            <a:t>Нобелівської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премії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економіки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професор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психології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Даніель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Канеман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17881" y="1840"/>
        <a:ext cx="3901826" cy="2341096"/>
      </dsp:txXfrm>
    </dsp:sp>
    <dsp:sp modelId="{BB271F2C-A208-4EE1-AEBA-52236DF76BDA}">
      <dsp:nvSpPr>
        <dsp:cNvPr id="0" name=""/>
        <dsp:cNvSpPr/>
      </dsp:nvSpPr>
      <dsp:spPr>
        <a:xfrm>
          <a:off x="4309891" y="1840"/>
          <a:ext cx="3901826" cy="234109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43554"/>
                <a:satOff val="1083"/>
                <a:lumOff val="6723"/>
                <a:alphaOff val="0"/>
                <a:shade val="63000"/>
                <a:tint val="82000"/>
              </a:schemeClr>
              <a:schemeClr val="accent6">
                <a:shade val="80000"/>
                <a:hueOff val="43554"/>
                <a:satOff val="1083"/>
                <a:lumOff val="6723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Питання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може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формулюватися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по-різному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але</a:t>
          </a:r>
          <a:r>
            <a:rPr lang="ru-RU" sz="1500" kern="1200" dirty="0" smtClean="0"/>
            <a:t> суть проста: “</a:t>
          </a:r>
          <a:r>
            <a:rPr lang="ru-RU" sz="1500" b="1" kern="1200" dirty="0" smtClean="0"/>
            <a:t>Бита </a:t>
          </a:r>
          <a:r>
            <a:rPr lang="ru-RU" sz="1500" b="1" kern="1200" dirty="0" err="1" smtClean="0"/>
            <a:t>й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м’яч</a:t>
          </a:r>
          <a:r>
            <a:rPr lang="ru-RU" sz="1500" b="1" kern="1200" dirty="0" smtClean="0"/>
            <a:t> разом </a:t>
          </a:r>
          <a:r>
            <a:rPr lang="ru-RU" sz="1500" b="1" kern="1200" dirty="0" err="1" smtClean="0"/>
            <a:t>коштують</a:t>
          </a:r>
          <a:r>
            <a:rPr lang="ru-RU" sz="1500" b="1" kern="1200" dirty="0" smtClean="0"/>
            <a:t> 1,1 </a:t>
          </a:r>
          <a:r>
            <a:rPr lang="ru-RU" sz="1500" b="1" kern="1200" dirty="0" err="1" smtClean="0"/>
            <a:t>долара</a:t>
          </a:r>
          <a:r>
            <a:rPr lang="ru-RU" sz="1500" b="1" kern="1200" dirty="0" smtClean="0"/>
            <a:t>. Бита </a:t>
          </a:r>
          <a:r>
            <a:rPr lang="ru-RU" sz="1500" b="1" kern="1200" dirty="0" err="1" smtClean="0"/>
            <a:t>дорожча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м’яча</a:t>
          </a:r>
          <a:r>
            <a:rPr lang="ru-RU" sz="1500" b="1" kern="1200" dirty="0" smtClean="0"/>
            <a:t> на 1 </a:t>
          </a:r>
          <a:r>
            <a:rPr lang="ru-RU" sz="1500" b="1" kern="1200" dirty="0" err="1" smtClean="0"/>
            <a:t>долар</a:t>
          </a:r>
          <a:r>
            <a:rPr lang="ru-RU" sz="1500" b="1" kern="1200" dirty="0" smtClean="0"/>
            <a:t>. </a:t>
          </a:r>
          <a:r>
            <a:rPr lang="ru-RU" sz="1500" b="1" kern="1200" dirty="0" err="1" smtClean="0"/>
            <a:t>Скільки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коштує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м’яч</a:t>
          </a:r>
          <a:r>
            <a:rPr lang="ru-RU" sz="1500" b="1" kern="1200" dirty="0" smtClean="0"/>
            <a:t>?</a:t>
          </a:r>
          <a:r>
            <a:rPr lang="ru-RU" sz="1500" kern="1200" dirty="0" smtClean="0"/>
            <a:t>”</a:t>
          </a:r>
          <a:endParaRPr lang="ru-RU" sz="1500" kern="1200" dirty="0"/>
        </a:p>
      </dsp:txBody>
      <dsp:txXfrm>
        <a:off x="4309891" y="1840"/>
        <a:ext cx="3901826" cy="2341096"/>
      </dsp:txXfrm>
    </dsp:sp>
    <dsp:sp modelId="{916A5933-656B-4886-9A28-54C887B089EF}">
      <dsp:nvSpPr>
        <dsp:cNvPr id="0" name=""/>
        <dsp:cNvSpPr/>
      </dsp:nvSpPr>
      <dsp:spPr>
        <a:xfrm>
          <a:off x="17881" y="2733119"/>
          <a:ext cx="3901826" cy="234109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87108"/>
                <a:satOff val="2166"/>
                <a:lumOff val="13447"/>
                <a:alphaOff val="0"/>
                <a:shade val="63000"/>
                <a:tint val="82000"/>
              </a:schemeClr>
              <a:schemeClr val="accent6">
                <a:shade val="80000"/>
                <a:hueOff val="87108"/>
                <a:satOff val="2166"/>
                <a:lumOff val="13447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Канеман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пояснює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чому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більшість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помиляється</a:t>
          </a:r>
          <a:r>
            <a:rPr lang="ru-RU" sz="1500" kern="1200" dirty="0" smtClean="0"/>
            <a:t>: “Цифра просто </a:t>
          </a:r>
          <a:r>
            <a:rPr lang="ru-RU" sz="1500" kern="1200" dirty="0" err="1" smtClean="0"/>
            <a:t>виникає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вашій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свідомості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Ця</a:t>
          </a:r>
          <a:r>
            <a:rPr lang="ru-RU" sz="1500" kern="1200" dirty="0" smtClean="0"/>
            <a:t> цифра, </a:t>
          </a:r>
          <a:r>
            <a:rPr lang="ru-RU" sz="1500" kern="1200" dirty="0" err="1" smtClean="0"/>
            <a:t>звичайно</a:t>
          </a:r>
          <a:r>
            <a:rPr lang="ru-RU" sz="1500" kern="1200" dirty="0" smtClean="0"/>
            <a:t> ж 10 </a:t>
          </a:r>
          <a:r>
            <a:rPr lang="ru-RU" sz="1500" kern="1200" dirty="0" err="1" smtClean="0"/>
            <a:t>центів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Відмінність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цієї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простої</a:t>
          </a:r>
          <a:r>
            <a:rPr lang="ru-RU" sz="1500" kern="1200" dirty="0" smtClean="0"/>
            <a:t> задачки в тому,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вона </a:t>
          </a:r>
          <a:r>
            <a:rPr lang="ru-RU" sz="1500" kern="1200" dirty="0" err="1" smtClean="0"/>
            <a:t>провокує</a:t>
          </a:r>
          <a:r>
            <a:rPr lang="ru-RU" sz="1500" kern="1200" dirty="0" smtClean="0"/>
            <a:t> на </a:t>
          </a:r>
          <a:r>
            <a:rPr lang="ru-RU" sz="1500" kern="1200" dirty="0" err="1" smtClean="0"/>
            <a:t>інтуїтивну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відповідь</a:t>
          </a:r>
          <a:r>
            <a:rPr lang="ru-RU" sz="1500" kern="1200" dirty="0" smtClean="0"/>
            <a:t>, яка </a:t>
          </a:r>
          <a:r>
            <a:rPr lang="ru-RU" sz="1500" kern="1200" dirty="0" err="1" smtClean="0"/>
            <a:t>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невірною</a:t>
          </a:r>
          <a:r>
            <a:rPr lang="ru-RU" sz="1500" kern="1200" dirty="0" smtClean="0"/>
            <a:t>. Так, </a:t>
          </a:r>
          <a:r>
            <a:rPr lang="ru-RU" sz="1500" kern="1200" dirty="0" err="1" smtClean="0"/>
            <a:t>якщо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м’яч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коштує</a:t>
          </a:r>
          <a:r>
            <a:rPr lang="ru-RU" sz="1500" kern="1200" dirty="0" smtClean="0"/>
            <a:t> 10 </a:t>
          </a:r>
          <a:r>
            <a:rPr lang="ru-RU" sz="1500" kern="1200" dirty="0" err="1" smtClean="0"/>
            <a:t>центів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тоді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загальна</a:t>
          </a:r>
          <a:r>
            <a:rPr lang="ru-RU" sz="1500" kern="1200" dirty="0" smtClean="0"/>
            <a:t> сума </a:t>
          </a:r>
          <a:r>
            <a:rPr lang="ru-RU" sz="1500" kern="1200" dirty="0" err="1" smtClean="0"/>
            <a:t>вийде</a:t>
          </a:r>
          <a:r>
            <a:rPr lang="ru-RU" sz="1500" kern="1200" dirty="0" smtClean="0"/>
            <a:t> 1,2 </a:t>
          </a:r>
          <a:r>
            <a:rPr lang="ru-RU" sz="1500" kern="1200" dirty="0" err="1" smtClean="0"/>
            <a:t>долара</a:t>
          </a:r>
          <a:r>
            <a:rPr lang="ru-RU" sz="1500" kern="1200" dirty="0" smtClean="0"/>
            <a:t> (10 </a:t>
          </a:r>
          <a:r>
            <a:rPr lang="ru-RU" sz="1500" kern="1200" dirty="0" err="1" smtClean="0"/>
            <a:t>центів</a:t>
          </a:r>
          <a:r>
            <a:rPr lang="ru-RU" sz="1500" kern="1200" dirty="0" smtClean="0"/>
            <a:t> за </a:t>
          </a:r>
          <a:r>
            <a:rPr lang="ru-RU" sz="1500" kern="1200" dirty="0" err="1" smtClean="0"/>
            <a:t>м’яч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і</a:t>
          </a:r>
          <a:r>
            <a:rPr lang="ru-RU" sz="1500" kern="1200" dirty="0" smtClean="0"/>
            <a:t> 1,1 </a:t>
          </a:r>
          <a:r>
            <a:rPr lang="ru-RU" sz="1500" kern="1200" dirty="0" err="1" smtClean="0"/>
            <a:t>долара</a:t>
          </a:r>
          <a:r>
            <a:rPr lang="ru-RU" sz="1500" kern="1200" dirty="0" smtClean="0"/>
            <a:t> за биту), а не 1,1 </a:t>
          </a:r>
          <a:r>
            <a:rPr lang="ru-RU" sz="1500" kern="1200" dirty="0" err="1" smtClean="0"/>
            <a:t>долара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17881" y="2733119"/>
        <a:ext cx="3901826" cy="2341096"/>
      </dsp:txXfrm>
    </dsp:sp>
    <dsp:sp modelId="{FC35A16F-B2F4-480B-B00C-8DCC97796927}">
      <dsp:nvSpPr>
        <dsp:cNvPr id="0" name=""/>
        <dsp:cNvSpPr/>
      </dsp:nvSpPr>
      <dsp:spPr>
        <a:xfrm>
          <a:off x="4309891" y="2733119"/>
          <a:ext cx="3901826" cy="234109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130661"/>
                <a:satOff val="3249"/>
                <a:lumOff val="20170"/>
                <a:alphaOff val="0"/>
                <a:shade val="63000"/>
                <a:tint val="82000"/>
              </a:schemeClr>
              <a:schemeClr val="accent6">
                <a:shade val="80000"/>
                <a:hueOff val="130661"/>
                <a:satOff val="3249"/>
                <a:lumOff val="2017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Студентам </a:t>
          </a:r>
          <a:r>
            <a:rPr lang="ru-RU" sz="1500" kern="1200" dirty="0" err="1" smtClean="0"/>
            <a:t>би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варто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було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здогадатись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що</a:t>
          </a:r>
          <a:r>
            <a:rPr lang="ru-RU" sz="1500" kern="1200" dirty="0" smtClean="0"/>
            <a:t> простим </a:t>
          </a:r>
          <a:r>
            <a:rPr lang="ru-RU" sz="1500" kern="1200" dirty="0" err="1" smtClean="0"/>
            <a:t>питанням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їх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хочуть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заплутати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але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більшість</a:t>
          </a:r>
          <a:r>
            <a:rPr lang="ru-RU" sz="1500" kern="1200" dirty="0" smtClean="0"/>
            <a:t>, не </a:t>
          </a:r>
          <a:r>
            <a:rPr lang="ru-RU" sz="1500" kern="1200" dirty="0" err="1" smtClean="0"/>
            <a:t>замислюючись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відповідають</a:t>
          </a:r>
          <a:r>
            <a:rPr lang="ru-RU" sz="1500" kern="1200" dirty="0" smtClean="0"/>
            <a:t>: 10 </a:t>
          </a:r>
          <a:r>
            <a:rPr lang="ru-RU" sz="1500" kern="1200" dirty="0" err="1" smtClean="0"/>
            <a:t>центів</a:t>
          </a:r>
          <a:r>
            <a:rPr lang="ru-RU" sz="1500" kern="1200" dirty="0" smtClean="0"/>
            <a:t>. </a:t>
          </a:r>
          <a:r>
            <a:rPr lang="ru-RU" sz="1500" b="1" kern="1200" dirty="0" err="1" smtClean="0"/>
            <a:t>Однак</a:t>
          </a:r>
          <a:r>
            <a:rPr lang="ru-RU" sz="1500" b="1" kern="1200" dirty="0" smtClean="0"/>
            <a:t> правильна </a:t>
          </a:r>
          <a:r>
            <a:rPr lang="ru-RU" sz="1500" b="1" kern="1200" dirty="0" err="1" smtClean="0"/>
            <a:t>відповідь</a:t>
          </a:r>
          <a:r>
            <a:rPr lang="ru-RU" sz="1500" b="1" kern="1200" dirty="0" smtClean="0"/>
            <a:t>: 5 </a:t>
          </a:r>
          <a:r>
            <a:rPr lang="ru-RU" sz="1500" b="1" kern="1200" dirty="0" err="1" smtClean="0"/>
            <a:t>центів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4309891" y="2733119"/>
        <a:ext cx="3901826" cy="23410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AA134-9923-4316-8768-313A8035CB00}">
      <dsp:nvSpPr>
        <dsp:cNvPr id="0" name=""/>
        <dsp:cNvSpPr/>
      </dsp:nvSpPr>
      <dsp:spPr>
        <a:xfrm>
          <a:off x="0" y="4429662"/>
          <a:ext cx="8229600" cy="9691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Примітно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назва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всесвітньо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відомої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пошукової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системи</a:t>
          </a:r>
          <a:r>
            <a:rPr lang="ru-RU" sz="1300" kern="1200" dirty="0" smtClean="0"/>
            <a:t> «</a:t>
          </a:r>
          <a:r>
            <a:rPr lang="en-US" sz="1300" kern="1200" dirty="0" smtClean="0"/>
            <a:t>Google» </a:t>
          </a:r>
          <a:r>
            <a:rPr lang="ru-RU" sz="1300" kern="1200" dirty="0" smtClean="0"/>
            <a:t>за </a:t>
          </a:r>
          <a:r>
            <a:rPr lang="ru-RU" sz="1300" kern="1200" dirty="0" err="1" smtClean="0"/>
            <a:t>найпоширенішою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версією</a:t>
          </a:r>
          <a:r>
            <a:rPr lang="ru-RU" sz="1300" kern="1200" dirty="0" smtClean="0"/>
            <a:t> походить </a:t>
          </a:r>
          <a:r>
            <a:rPr lang="ru-RU" sz="1300" kern="1200" dirty="0" err="1" smtClean="0"/>
            <a:t>саме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від</a:t>
          </a:r>
          <a:r>
            <a:rPr lang="ru-RU" sz="1300" kern="1200" dirty="0" smtClean="0"/>
            <a:t> слова «</a:t>
          </a:r>
          <a:r>
            <a:rPr lang="ru-RU" sz="1300" kern="1200" dirty="0" err="1" smtClean="0"/>
            <a:t>гугол</a:t>
          </a:r>
          <a:r>
            <a:rPr lang="ru-RU" sz="1300" kern="1200" dirty="0" smtClean="0"/>
            <a:t>», яке </a:t>
          </a:r>
          <a:r>
            <a:rPr lang="ru-RU" sz="1300" kern="1200" dirty="0" err="1" smtClean="0"/>
            <a:t>Сергій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Брін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засновник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компанії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злегка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видозмінив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0" y="4429662"/>
        <a:ext cx="8229600" cy="969101"/>
      </dsp:txXfrm>
    </dsp:sp>
    <dsp:sp modelId="{848B67DC-D7D8-4ED4-A4B2-AFFE10CA8CD9}">
      <dsp:nvSpPr>
        <dsp:cNvPr id="0" name=""/>
        <dsp:cNvSpPr/>
      </dsp:nvSpPr>
      <dsp:spPr>
        <a:xfrm rot="10800000">
          <a:off x="0" y="2953720"/>
          <a:ext cx="8229600" cy="1490478"/>
        </a:xfrm>
        <a:prstGeom prst="upArrowCallou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 1940 </a:t>
          </a:r>
          <a:r>
            <a:rPr lang="ru-RU" sz="1300" kern="1200" dirty="0" err="1" smtClean="0"/>
            <a:t>році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Едвард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Ка</a:t>
          </a:r>
          <a:r>
            <a:rPr lang="en-US" sz="1300" kern="1200" dirty="0" smtClean="0"/>
            <a:t>c</a:t>
          </a:r>
          <a:r>
            <a:rPr lang="ru-RU" sz="1300" kern="1200" dirty="0" err="1" smtClean="0"/>
            <a:t>нер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спільно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Джеймсом </a:t>
          </a:r>
          <a:r>
            <a:rPr lang="ru-RU" sz="1300" kern="1200" dirty="0" err="1" smtClean="0"/>
            <a:t>Ньюманом</a:t>
          </a:r>
          <a:r>
            <a:rPr lang="ru-RU" sz="1300" kern="1200" dirty="0" smtClean="0"/>
            <a:t> написав </a:t>
          </a:r>
          <a:r>
            <a:rPr lang="ru-RU" sz="1300" kern="1200" dirty="0" err="1" smtClean="0"/>
            <a:t>науково-популярну</a:t>
          </a:r>
          <a:r>
            <a:rPr lang="ru-RU" sz="1300" kern="1200" dirty="0" smtClean="0"/>
            <a:t> книгу «</a:t>
          </a:r>
          <a:r>
            <a:rPr lang="en-US" sz="1300" kern="1200" dirty="0" smtClean="0"/>
            <a:t>New Names in Mathematics», </a:t>
          </a:r>
          <a:r>
            <a:rPr lang="ru-RU" sz="1300" kern="1200" dirty="0" smtClean="0"/>
            <a:t>де </a:t>
          </a:r>
          <a:r>
            <a:rPr lang="ru-RU" sz="1300" kern="1200" dirty="0" err="1" smtClean="0"/>
            <a:t>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розповів</a:t>
          </a:r>
          <a:r>
            <a:rPr lang="ru-RU" sz="1300" kern="1200" dirty="0" smtClean="0"/>
            <a:t> любителям математики про число «</a:t>
          </a:r>
          <a:r>
            <a:rPr lang="ru-RU" sz="1300" kern="1200" dirty="0" err="1" smtClean="0"/>
            <a:t>гугол</a:t>
          </a:r>
          <a:r>
            <a:rPr lang="ru-RU" sz="1300" kern="1200" dirty="0" smtClean="0"/>
            <a:t>».</a:t>
          </a:r>
          <a:endParaRPr lang="ru-RU" sz="1300" kern="1200" dirty="0"/>
        </a:p>
      </dsp:txBody>
      <dsp:txXfrm rot="10800000">
        <a:off x="0" y="2953720"/>
        <a:ext cx="8229600" cy="1490478"/>
      </dsp:txXfrm>
    </dsp:sp>
    <dsp:sp modelId="{1BEB305E-EEAC-4434-A5AA-FC437F76C919}">
      <dsp:nvSpPr>
        <dsp:cNvPr id="0" name=""/>
        <dsp:cNvSpPr/>
      </dsp:nvSpPr>
      <dsp:spPr>
        <a:xfrm rot="10800000">
          <a:off x="0" y="1477778"/>
          <a:ext cx="8229600" cy="1490478"/>
        </a:xfrm>
        <a:prstGeom prst="upArrowCallou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Деяке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уявлення</a:t>
          </a:r>
          <a:r>
            <a:rPr lang="ru-RU" sz="1300" kern="1200" dirty="0" smtClean="0"/>
            <a:t> про те, </a:t>
          </a:r>
          <a:r>
            <a:rPr lang="ru-RU" sz="1300" kern="1200" dirty="0" err="1" smtClean="0"/>
            <a:t>наскільки</a:t>
          </a:r>
          <a:r>
            <a:rPr lang="ru-RU" sz="1300" kern="1200" dirty="0" smtClean="0"/>
            <a:t> великим </a:t>
          </a:r>
          <a:r>
            <a:rPr lang="ru-RU" sz="1300" kern="1200" dirty="0" err="1" smtClean="0"/>
            <a:t>є</a:t>
          </a:r>
          <a:r>
            <a:rPr lang="ru-RU" sz="1300" kern="1200" dirty="0" smtClean="0"/>
            <a:t> число «</a:t>
          </a:r>
          <a:r>
            <a:rPr lang="ru-RU" sz="1300" kern="1200" dirty="0" err="1" smtClean="0"/>
            <a:t>гугол</a:t>
          </a:r>
          <a:r>
            <a:rPr lang="ru-RU" sz="1300" kern="1200" dirty="0" smtClean="0"/>
            <a:t>», </a:t>
          </a:r>
          <a:r>
            <a:rPr lang="ru-RU" sz="1300" kern="1200" dirty="0" err="1" smtClean="0"/>
            <a:t>можна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мати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згадавши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кількість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електронів</a:t>
          </a:r>
          <a:r>
            <a:rPr lang="ru-RU" sz="1300" kern="1200" dirty="0" smtClean="0"/>
            <a:t> у </a:t>
          </a:r>
          <a:r>
            <a:rPr lang="ru-RU" sz="1300" kern="1200" dirty="0" err="1" smtClean="0"/>
            <a:t>Всесвіті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нами </a:t>
          </a:r>
          <a:r>
            <a:rPr lang="ru-RU" sz="1300" kern="1200" dirty="0" err="1" smtClean="0"/>
            <a:t>спостерігається</a:t>
          </a:r>
          <a:r>
            <a:rPr lang="ru-RU" sz="1300" kern="1200" dirty="0" smtClean="0"/>
            <a:t>, не </a:t>
          </a:r>
          <a:r>
            <a:rPr lang="ru-RU" sz="1300" kern="1200" dirty="0" err="1" smtClean="0"/>
            <a:t>перевищує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згідно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деякими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теоріями</a:t>
          </a:r>
          <a:r>
            <a:rPr lang="ru-RU" sz="1300" kern="1200" dirty="0" smtClean="0"/>
            <a:t>, 10</a:t>
          </a:r>
          <a:r>
            <a:rPr lang="ru-RU" sz="1300" kern="1200" baseline="30000" dirty="0" smtClean="0"/>
            <a:t>87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10800000">
        <a:off x="0" y="1477778"/>
        <a:ext cx="8229600" cy="1490478"/>
      </dsp:txXfrm>
    </dsp:sp>
    <dsp:sp modelId="{4AA8CFE4-2DA8-49BB-B988-031483752D5B}">
      <dsp:nvSpPr>
        <dsp:cNvPr id="0" name=""/>
        <dsp:cNvSpPr/>
      </dsp:nvSpPr>
      <dsp:spPr>
        <a:xfrm rot="10800000">
          <a:off x="0" y="1836"/>
          <a:ext cx="8229600" cy="1490478"/>
        </a:xfrm>
        <a:prstGeom prst="upArrowCallou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 1938 </a:t>
          </a:r>
          <a:r>
            <a:rPr lang="ru-RU" sz="1300" kern="1200" dirty="0" err="1" smtClean="0"/>
            <a:t>році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американський</a:t>
          </a:r>
          <a:r>
            <a:rPr lang="ru-RU" sz="1300" kern="1200" dirty="0" smtClean="0"/>
            <a:t> математик </a:t>
          </a:r>
          <a:r>
            <a:rPr lang="ru-RU" sz="1300" b="1" kern="1200" dirty="0" err="1" smtClean="0"/>
            <a:t>Едвард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Ка</a:t>
          </a:r>
          <a:r>
            <a:rPr lang="en-US" sz="1300" b="1" kern="1200" dirty="0" smtClean="0"/>
            <a:t>c</a:t>
          </a:r>
          <a:r>
            <a:rPr lang="ru-RU" sz="1300" b="1" kern="1200" dirty="0" err="1" smtClean="0"/>
            <a:t>нер</a:t>
          </a:r>
          <a:r>
            <a:rPr lang="ru-RU" sz="1300" kern="1200" dirty="0" smtClean="0"/>
            <a:t> гуляв по парку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двома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своїми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племінниками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обговорював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ними </a:t>
          </a:r>
          <a:r>
            <a:rPr lang="ru-RU" sz="1300" b="1" kern="1200" dirty="0" err="1" smtClean="0"/>
            <a:t>великі</a:t>
          </a:r>
          <a:r>
            <a:rPr lang="ru-RU" sz="1300" b="1" kern="1200" dirty="0" smtClean="0"/>
            <a:t> числа</a:t>
          </a:r>
          <a:r>
            <a:rPr lang="ru-RU" sz="1300" kern="1200" dirty="0" smtClean="0"/>
            <a:t>. В </a:t>
          </a:r>
          <a:r>
            <a:rPr lang="ru-RU" sz="1300" kern="1200" dirty="0" err="1" smtClean="0"/>
            <a:t>ході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розмови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зайшла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мова</a:t>
          </a:r>
          <a:r>
            <a:rPr lang="ru-RU" sz="1300" kern="1200" dirty="0" smtClean="0"/>
            <a:t> про число </a:t>
          </a:r>
          <a:r>
            <a:rPr lang="ru-RU" sz="1300" kern="1200" dirty="0" err="1" smtClean="0"/>
            <a:t>зі</a:t>
          </a:r>
          <a:r>
            <a:rPr lang="ru-RU" sz="1300" kern="1200" dirty="0" smtClean="0"/>
            <a:t> ста нулями (10</a:t>
          </a:r>
          <a:r>
            <a:rPr lang="ru-RU" sz="1300" kern="1200" baseline="30000" dirty="0" smtClean="0"/>
            <a:t>100</a:t>
          </a:r>
          <a:r>
            <a:rPr lang="ru-RU" sz="1300" kern="1200" dirty="0" smtClean="0"/>
            <a:t>), у </a:t>
          </a:r>
          <a:r>
            <a:rPr lang="ru-RU" sz="1300" kern="1200" dirty="0" err="1" smtClean="0"/>
            <a:t>якого</a:t>
          </a:r>
          <a:r>
            <a:rPr lang="ru-RU" sz="1300" kern="1200" dirty="0" smtClean="0"/>
            <a:t> не </a:t>
          </a:r>
          <a:r>
            <a:rPr lang="ru-RU" sz="1300" kern="1200" dirty="0" err="1" smtClean="0"/>
            <a:t>було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власної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назви</a:t>
          </a:r>
          <a:r>
            <a:rPr lang="ru-RU" sz="1300" kern="1200" dirty="0" smtClean="0"/>
            <a:t>. Один </a:t>
          </a:r>
          <a:r>
            <a:rPr lang="ru-RU" sz="1300" kern="1200" dirty="0" err="1" smtClean="0"/>
            <a:t>із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племінників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дев’ятирічний</a:t>
          </a:r>
          <a:r>
            <a:rPr lang="ru-RU" sz="1300" kern="1200" dirty="0" smtClean="0"/>
            <a:t> </a:t>
          </a:r>
          <a:r>
            <a:rPr lang="ru-RU" sz="1300" b="1" kern="1200" dirty="0" err="1" smtClean="0"/>
            <a:t>Мілтон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Сіротта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запропонував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назвати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це</a:t>
          </a:r>
          <a:r>
            <a:rPr lang="ru-RU" sz="1300" kern="1200" dirty="0" smtClean="0"/>
            <a:t> число «</a:t>
          </a:r>
          <a:r>
            <a:rPr lang="ru-RU" sz="1300" kern="1200" dirty="0" err="1" smtClean="0"/>
            <a:t>гугол</a:t>
          </a:r>
          <a:r>
            <a:rPr lang="ru-RU" sz="1300" kern="1200" dirty="0" smtClean="0"/>
            <a:t>» (</a:t>
          </a:r>
          <a:r>
            <a:rPr lang="en-US" sz="1300" kern="1200" dirty="0" smtClean="0"/>
            <a:t>googol).</a:t>
          </a:r>
          <a:endParaRPr lang="ru-RU" sz="1300" kern="1200" dirty="0"/>
        </a:p>
      </dsp:txBody>
      <dsp:txXfrm rot="10800000">
        <a:off x="0" y="1836"/>
        <a:ext cx="8229600" cy="14904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53C35-FFBA-4BB2-9A26-F5B73EE8860E}">
      <dsp:nvSpPr>
        <dsp:cNvPr id="0" name=""/>
        <dsp:cNvSpPr/>
      </dsp:nvSpPr>
      <dsp:spPr>
        <a:xfrm>
          <a:off x="0" y="137524"/>
          <a:ext cx="7344816" cy="2937926"/>
        </a:xfrm>
        <a:prstGeom prst="leftRightRibb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A7B3F9-7B46-4EC4-86D5-E102BC87B420}">
      <dsp:nvSpPr>
        <dsp:cNvPr id="0" name=""/>
        <dsp:cNvSpPr/>
      </dsp:nvSpPr>
      <dsp:spPr>
        <a:xfrm>
          <a:off x="881377" y="651661"/>
          <a:ext cx="2423789" cy="1439583"/>
        </a:xfrm>
        <a:prstGeom prst="rect">
          <a:avLst/>
        </a:prstGeom>
        <a:noFill/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«Те,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втрачав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маєш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Ти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втрачав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рогів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отже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їх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маєш</a:t>
          </a:r>
          <a:r>
            <a:rPr lang="ru-RU" sz="1600" kern="1200" dirty="0" smtClean="0"/>
            <a:t>».</a:t>
          </a:r>
          <a:endParaRPr lang="ru-RU" sz="1600" kern="1200" dirty="0"/>
        </a:p>
      </dsp:txBody>
      <dsp:txXfrm>
        <a:off x="881377" y="651661"/>
        <a:ext cx="2423789" cy="1439583"/>
      </dsp:txXfrm>
    </dsp:sp>
    <dsp:sp modelId="{5776F9BB-F0AB-4CAF-BE77-F889C4D0081F}">
      <dsp:nvSpPr>
        <dsp:cNvPr id="0" name=""/>
        <dsp:cNvSpPr/>
      </dsp:nvSpPr>
      <dsp:spPr>
        <a:xfrm>
          <a:off x="3672408" y="1121730"/>
          <a:ext cx="2864478" cy="1439583"/>
        </a:xfrm>
        <a:prstGeom prst="rect">
          <a:avLst/>
        </a:prstGeom>
        <a:noFill/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Нічого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світі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існує</a:t>
          </a:r>
          <a:r>
            <a:rPr lang="ru-RU" sz="1600" kern="1200" dirty="0" smtClean="0"/>
            <a:t>». «</a:t>
          </a:r>
          <a:r>
            <a:rPr lang="ru-RU" sz="1600" kern="1200" dirty="0" err="1" smtClean="0"/>
            <a:t>Якщо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щось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існує</a:t>
          </a:r>
          <a:r>
            <a:rPr lang="ru-RU" sz="1600" kern="1200" dirty="0" smtClean="0"/>
            <a:t>, то </a:t>
          </a:r>
          <a:r>
            <a:rPr lang="ru-RU" sz="1600" kern="1200" dirty="0" err="1" smtClean="0"/>
            <a:t>воно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непізнане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людини</a:t>
          </a:r>
          <a:r>
            <a:rPr lang="ru-RU" sz="1600" kern="1200" dirty="0" smtClean="0"/>
            <a:t>». «</a:t>
          </a:r>
          <a:r>
            <a:rPr lang="ru-RU" sz="1600" kern="1200" dirty="0" err="1" smtClean="0"/>
            <a:t>Якщо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пізнане</a:t>
          </a:r>
          <a:r>
            <a:rPr lang="ru-RU" sz="1600" kern="1200" dirty="0" smtClean="0"/>
            <a:t>, то </a:t>
          </a:r>
          <a:r>
            <a:rPr lang="ru-RU" sz="1600" kern="1200" dirty="0" err="1" smtClean="0"/>
            <a:t>таке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передати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ближньому</a:t>
          </a:r>
          <a:r>
            <a:rPr lang="ru-RU" sz="1600" kern="1200" dirty="0" smtClean="0"/>
            <a:t>».</a:t>
          </a:r>
          <a:endParaRPr lang="ru-RU" sz="1600" kern="1200" dirty="0"/>
        </a:p>
      </dsp:txBody>
      <dsp:txXfrm>
        <a:off x="3672408" y="1121730"/>
        <a:ext cx="2864478" cy="143958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74D5D-2785-42C9-9E97-120F2774B6B5}">
      <dsp:nvSpPr>
        <dsp:cNvPr id="0" name=""/>
        <dsp:cNvSpPr/>
      </dsp:nvSpPr>
      <dsp:spPr>
        <a:xfrm>
          <a:off x="0" y="142053"/>
          <a:ext cx="5760640" cy="1381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Марія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Гаетана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Аньєзі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народилася</a:t>
          </a:r>
          <a:r>
            <a:rPr lang="ru-RU" sz="1600" b="1" kern="1200" dirty="0" smtClean="0"/>
            <a:t> 16 </a:t>
          </a:r>
          <a:r>
            <a:rPr lang="ru-RU" sz="1600" b="1" kern="1200" dirty="0" err="1" smtClean="0"/>
            <a:t>травня</a:t>
          </a:r>
          <a:r>
            <a:rPr lang="ru-RU" sz="1600" b="1" kern="1200" dirty="0" smtClean="0"/>
            <a:t> 1718 року в </a:t>
          </a:r>
          <a:r>
            <a:rPr lang="ru-RU" sz="1600" b="1" kern="1200" dirty="0" err="1" smtClean="0"/>
            <a:t>Мілані</a:t>
          </a:r>
          <a:r>
            <a:rPr lang="ru-RU" sz="1600" b="1" kern="1200" dirty="0" smtClean="0"/>
            <a:t>.</a:t>
          </a:r>
          <a:endParaRPr lang="ru-RU" sz="1600" kern="1200" dirty="0"/>
        </a:p>
      </dsp:txBody>
      <dsp:txXfrm>
        <a:off x="0" y="142053"/>
        <a:ext cx="5760640" cy="1381733"/>
      </dsp:txXfrm>
    </dsp:sp>
    <dsp:sp modelId="{EC579688-3B3E-45C1-ACA3-707B95ECDE4E}">
      <dsp:nvSpPr>
        <dsp:cNvPr id="0" name=""/>
        <dsp:cNvSpPr/>
      </dsp:nvSpPr>
      <dsp:spPr>
        <a:xfrm>
          <a:off x="0" y="1569866"/>
          <a:ext cx="5760640" cy="1381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Освіту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здобула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</a:t>
          </a:r>
          <a:r>
            <a:rPr lang="en-US" sz="1600" b="1" kern="1200" dirty="0" err="1" smtClean="0"/>
            <a:t>i</a:t>
          </a:r>
          <a:r>
            <a:rPr lang="ru-RU" sz="1600" b="1" kern="1200" dirty="0" err="1" smtClean="0"/>
            <a:t>д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керівництвом</a:t>
          </a:r>
          <a:r>
            <a:rPr lang="ru-RU" sz="1600" b="1" kern="1200" dirty="0" smtClean="0"/>
            <a:t> батька, </a:t>
          </a:r>
          <a:r>
            <a:rPr lang="ru-RU" sz="1600" b="1" kern="1200" dirty="0" err="1" smtClean="0"/>
            <a:t>професора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Болонського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університету</a:t>
          </a:r>
          <a:r>
            <a:rPr lang="ru-RU" sz="1600" b="1" kern="1200" dirty="0" smtClean="0"/>
            <a:t>. </a:t>
          </a:r>
          <a:endParaRPr lang="ru-RU" sz="1600" kern="1200" dirty="0"/>
        </a:p>
      </dsp:txBody>
      <dsp:txXfrm>
        <a:off x="0" y="1569866"/>
        <a:ext cx="5760640" cy="1381733"/>
      </dsp:txXfrm>
    </dsp:sp>
    <dsp:sp modelId="{BD9D2DB2-4EF5-4E0A-AF50-5FA8820BEEA7}">
      <dsp:nvSpPr>
        <dsp:cNvPr id="0" name=""/>
        <dsp:cNvSpPr/>
      </dsp:nvSpPr>
      <dsp:spPr>
        <a:xfrm>
          <a:off x="0" y="2997680"/>
          <a:ext cx="5760640" cy="1381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</a:t>
          </a:r>
          <a:r>
            <a:rPr lang="ru-RU" sz="1600" b="1" kern="1200" dirty="0" err="1" smtClean="0"/>
            <a:t>ранньому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дитинстві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вільно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володіла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латиною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грецькою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мовою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пізніше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опанувапа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ще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французьк</a:t>
          </a:r>
          <a:r>
            <a:rPr lang="en-US" sz="1600" b="1" kern="1200" dirty="0" smtClean="0"/>
            <a:t>y, </a:t>
          </a:r>
          <a:r>
            <a:rPr lang="ru-RU" sz="1600" b="1" kern="1200" dirty="0" err="1" smtClean="0"/>
            <a:t>єв</a:t>
          </a:r>
          <a:r>
            <a:rPr lang="en-US" sz="1600" b="1" kern="1200" dirty="0" err="1" smtClean="0"/>
            <a:t>pe</a:t>
          </a:r>
          <a:r>
            <a:rPr lang="ru-RU" sz="1600" b="1" kern="1200" dirty="0" err="1" smtClean="0"/>
            <a:t>й</a:t>
          </a:r>
          <a:r>
            <a:rPr lang="en-US" sz="1600" b="1" kern="1200" dirty="0" smtClean="0"/>
            <a:t>c</a:t>
          </a:r>
          <a:r>
            <a:rPr lang="ru-RU" sz="1600" b="1" kern="1200" dirty="0" err="1" smtClean="0"/>
            <a:t>ьк</a:t>
          </a:r>
          <a:r>
            <a:rPr lang="en-US" sz="1600" b="1" kern="1200" dirty="0" smtClean="0"/>
            <a:t>y, </a:t>
          </a:r>
          <a:r>
            <a:rPr lang="ru-RU" sz="1600" b="1" kern="1200" dirty="0" err="1" smtClean="0"/>
            <a:t>н</a:t>
          </a:r>
          <a:r>
            <a:rPr lang="en-US" sz="1600" b="1" kern="1200" dirty="0" err="1" smtClean="0"/>
            <a:t>i</a:t>
          </a:r>
          <a:r>
            <a:rPr lang="ru-RU" sz="1600" b="1" kern="1200" dirty="0" smtClean="0"/>
            <a:t>м</a:t>
          </a:r>
          <a:r>
            <a:rPr lang="en-US" sz="1600" b="1" kern="1200" dirty="0" smtClean="0"/>
            <a:t>e</a:t>
          </a:r>
          <a:r>
            <a:rPr lang="ru-RU" sz="1600" b="1" kern="1200" dirty="0" err="1" smtClean="0"/>
            <a:t>цьк</a:t>
          </a:r>
          <a:r>
            <a:rPr lang="en-US" sz="1600" b="1" kern="1200" dirty="0" smtClean="0"/>
            <a:t>y </a:t>
          </a:r>
          <a:r>
            <a:rPr lang="ru-RU" sz="1600" b="1" kern="1200" dirty="0" smtClean="0"/>
            <a:t>т</a:t>
          </a:r>
          <a:r>
            <a:rPr lang="en-US" sz="1600" b="1" kern="1200" dirty="0" smtClean="0"/>
            <a:t>a </a:t>
          </a:r>
          <a:r>
            <a:rPr lang="ru-RU" sz="1600" b="1" kern="1200" dirty="0" err="1" smtClean="0"/>
            <a:t>іспанську</a:t>
          </a:r>
          <a:r>
            <a:rPr lang="ru-RU" sz="1600" b="1" kern="1200" dirty="0" smtClean="0"/>
            <a:t>; математику почала </a:t>
          </a:r>
          <a:r>
            <a:rPr lang="ru-RU" sz="1600" b="1" kern="1200" dirty="0" err="1" smtClean="0"/>
            <a:t>вивчати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двадцятирічною</a:t>
          </a:r>
          <a:r>
            <a:rPr lang="ru-RU" sz="1600" b="1" kern="1200" dirty="0" smtClean="0"/>
            <a:t>.</a:t>
          </a:r>
          <a:endParaRPr lang="ru-RU" sz="1600" kern="1200" dirty="0"/>
        </a:p>
      </dsp:txBody>
      <dsp:txXfrm>
        <a:off x="0" y="2997680"/>
        <a:ext cx="5760640" cy="1381733"/>
      </dsp:txXfrm>
    </dsp:sp>
    <dsp:sp modelId="{BB741F1D-6975-4183-9ABC-52E2D597C958}">
      <dsp:nvSpPr>
        <dsp:cNvPr id="0" name=""/>
        <dsp:cNvSpPr/>
      </dsp:nvSpPr>
      <dsp:spPr>
        <a:xfrm>
          <a:off x="0" y="4425493"/>
          <a:ext cx="5760640" cy="1381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1748 року </a:t>
          </a:r>
          <a:r>
            <a:rPr lang="ru-RU" sz="1600" b="1" kern="1200" dirty="0" err="1" smtClean="0"/>
            <a:t>її</a:t>
          </a:r>
          <a:r>
            <a:rPr lang="ru-RU" sz="1600" b="1" kern="1200" dirty="0" smtClean="0"/>
            <a:t> одноголосно </a:t>
          </a:r>
          <a:r>
            <a:rPr lang="ru-RU" sz="1600" b="1" kern="1200" dirty="0" err="1" smtClean="0"/>
            <a:t>обирають</a:t>
          </a:r>
          <a:r>
            <a:rPr lang="ru-RU" sz="1600" b="1" kern="1200" dirty="0" smtClean="0"/>
            <a:t> членом </a:t>
          </a:r>
          <a:r>
            <a:rPr lang="ru-RU" sz="1600" b="1" kern="1200" dirty="0" err="1" smtClean="0"/>
            <a:t>Болонської</a:t>
          </a:r>
          <a:r>
            <a:rPr lang="ru-RU" sz="1600" b="1" kern="1200" dirty="0" smtClean="0"/>
            <a:t> АН, а 1750 </a:t>
          </a:r>
          <a:r>
            <a:rPr lang="ru-RU" sz="1600" b="1" kern="1200" dirty="0" err="1" smtClean="0"/>
            <a:t>призначають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професором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Болонського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університету</a:t>
          </a:r>
          <a:r>
            <a:rPr lang="ru-RU" sz="1600" b="1" kern="1200" dirty="0" smtClean="0"/>
            <a:t>, де ставши </a:t>
          </a:r>
          <a:r>
            <a:rPr lang="ru-RU" sz="1600" b="1" kern="1200" dirty="0" err="1" smtClean="0"/>
            <a:t>першою</a:t>
          </a:r>
          <a:r>
            <a:rPr lang="ru-RU" sz="1600" b="1" kern="1200" dirty="0" smtClean="0"/>
            <a:t> у </a:t>
          </a:r>
          <a:r>
            <a:rPr lang="ru-RU" sz="1600" b="1" kern="1200" dirty="0" err="1" smtClean="0"/>
            <a:t>світі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жінкою</a:t>
          </a:r>
          <a:r>
            <a:rPr lang="ru-RU" sz="1600" b="1" kern="1200" dirty="0" smtClean="0"/>
            <a:t> - </a:t>
          </a:r>
          <a:r>
            <a:rPr lang="ru-RU" sz="1600" b="1" kern="1200" dirty="0" err="1" smtClean="0"/>
            <a:t>п</a:t>
          </a:r>
          <a:r>
            <a:rPr lang="en-US" sz="1600" b="1" kern="1200" dirty="0" err="1" smtClean="0"/>
            <a:t>po</a:t>
          </a:r>
          <a:r>
            <a:rPr lang="ru-RU" sz="1600" b="1" kern="1200" dirty="0" err="1" smtClean="0"/>
            <a:t>ф</a:t>
          </a:r>
          <a:r>
            <a:rPr lang="en-US" sz="1600" b="1" kern="1200" dirty="0" err="1" smtClean="0"/>
            <a:t>ecopo</a:t>
          </a:r>
          <a:r>
            <a:rPr lang="ru-RU" sz="1600" b="1" kern="1200" dirty="0" smtClean="0"/>
            <a:t>м </a:t>
          </a:r>
          <a:r>
            <a:rPr lang="ru-RU" sz="1600" b="1" kern="1200" dirty="0" err="1" smtClean="0"/>
            <a:t>м</a:t>
          </a:r>
          <a:r>
            <a:rPr lang="en-US" sz="1600" b="1" kern="1200" dirty="0" smtClean="0"/>
            <a:t>a</a:t>
          </a:r>
          <a:r>
            <a:rPr lang="ru-RU" sz="1600" b="1" kern="1200" dirty="0" smtClean="0"/>
            <a:t>т</a:t>
          </a:r>
          <a:r>
            <a:rPr lang="en-US" sz="1600" b="1" kern="1200" dirty="0" smtClean="0"/>
            <a:t>e</a:t>
          </a:r>
          <a:r>
            <a:rPr lang="ru-RU" sz="1600" b="1" kern="1200" dirty="0" smtClean="0"/>
            <a:t>м</a:t>
          </a:r>
          <a:r>
            <a:rPr lang="en-US" sz="1600" b="1" kern="1200" dirty="0" smtClean="0"/>
            <a:t>a</a:t>
          </a:r>
          <a:r>
            <a:rPr lang="ru-RU" sz="1600" b="1" kern="1200" dirty="0" smtClean="0"/>
            <a:t>тики, </a:t>
          </a:r>
          <a:r>
            <a:rPr lang="ru-RU" sz="1600" b="1" kern="1200" dirty="0" err="1" smtClean="0"/>
            <a:t>понад</a:t>
          </a:r>
          <a:r>
            <a:rPr lang="ru-RU" sz="1600" b="1" kern="1200" dirty="0" smtClean="0"/>
            <a:t> два роки </a:t>
          </a:r>
          <a:r>
            <a:rPr lang="ru-RU" sz="1600" b="1" kern="1200" dirty="0" err="1" smtClean="0"/>
            <a:t>обіймає</a:t>
          </a:r>
          <a:r>
            <a:rPr lang="ru-RU" sz="1600" b="1" kern="1200" dirty="0" smtClean="0"/>
            <a:t> кафедру.</a:t>
          </a:r>
          <a:endParaRPr lang="ru-RU" sz="1600" kern="1200" dirty="0"/>
        </a:p>
      </dsp:txBody>
      <dsp:txXfrm>
        <a:off x="0" y="4425493"/>
        <a:ext cx="5760640" cy="1381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8;&#1086;&#1085;&#1080;&#1082;&#1072;\Desktop\&#1052;&#1086;&#1081;%20&#1092;&#1080;&#1083;&#1100;&#1084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57388"/>
          </a:xfrm>
        </p:spPr>
        <p:txBody>
          <a:bodyPr/>
          <a:lstStyle/>
          <a:p>
            <a:pPr algn="r"/>
            <a:r>
              <a:rPr lang="ru-RU" b="1" dirty="0" smtClean="0"/>
              <a:t>У </a:t>
            </a:r>
            <a:r>
              <a:rPr lang="ru-RU" b="1" dirty="0" err="1" smtClean="0"/>
              <a:t>математиків</a:t>
            </a:r>
            <a:r>
              <a:rPr lang="ru-RU" b="1" dirty="0" smtClean="0"/>
              <a:t> </a:t>
            </a:r>
            <a:r>
              <a:rPr lang="ru-RU" b="1" dirty="0" err="1" smtClean="0"/>
              <a:t>існує</a:t>
            </a:r>
            <a:r>
              <a:rPr lang="ru-RU" b="1" dirty="0" smtClean="0"/>
              <a:t> своя </a:t>
            </a:r>
            <a:r>
              <a:rPr lang="ru-RU" b="1" dirty="0" err="1" smtClean="0"/>
              <a:t>мова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формули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С.В</a:t>
            </a:r>
            <a:r>
              <a:rPr lang="ru-RU" b="1" dirty="0" smtClean="0"/>
              <a:t>. </a:t>
            </a:r>
            <a:r>
              <a:rPr lang="ru-RU" b="1" dirty="0" err="1" smtClean="0"/>
              <a:t>Ковалевська</a:t>
            </a:r>
            <a:endParaRPr lang="ru-RU" b="1" dirty="0" smtClean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511480" cy="1981200"/>
          </a:xfrm>
        </p:spPr>
        <p:txBody>
          <a:bodyPr/>
          <a:lstStyle/>
          <a:p>
            <a:r>
              <a:rPr lang="uk-UA" dirty="0" smtClean="0"/>
              <a:t>Цікаві </a:t>
            </a:r>
            <a:r>
              <a:rPr lang="uk-UA" dirty="0" smtClean="0"/>
              <a:t>відомості з математики.</a:t>
            </a:r>
            <a:br>
              <a:rPr lang="uk-UA" dirty="0" smtClean="0"/>
            </a:br>
            <a:r>
              <a:rPr lang="uk-UA" dirty="0" smtClean="0"/>
              <a:t>Жінки – математики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5877272"/>
            <a:ext cx="8305800" cy="8194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Підготувала</a:t>
            </a:r>
            <a:r>
              <a:rPr kumimoji="0" lang="ru-RU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Алєксєєнко</a:t>
            </a:r>
            <a:r>
              <a:rPr kumimoji="0" lang="ru-RU" b="1" i="0" u="none" strike="noStrike" kern="1200" cap="none" spc="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Вероніка</a:t>
            </a:r>
            <a:endParaRPr kumimoji="0" lang="ru-RU" b="1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/>
              <a:t>Гіпатія</a:t>
            </a:r>
            <a:r>
              <a:rPr lang="ru-RU" b="1" dirty="0" smtClean="0"/>
              <a:t> </a:t>
            </a:r>
            <a:r>
              <a:rPr lang="ru-RU" b="1" dirty="0" smtClean="0"/>
              <a:t>– перша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відомих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математики </a:t>
            </a:r>
            <a:r>
              <a:rPr lang="ru-RU" b="1" dirty="0" err="1" smtClean="0"/>
              <a:t>вчених</a:t>
            </a:r>
            <a:r>
              <a:rPr lang="ru-RU" b="1" dirty="0" smtClean="0"/>
              <a:t> </a:t>
            </a:r>
            <a:r>
              <a:rPr lang="ru-RU" b="1" dirty="0" err="1" smtClean="0"/>
              <a:t>жінок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Вона </a:t>
            </a:r>
            <a:r>
              <a:rPr lang="ru-RU" b="1" dirty="0" smtClean="0"/>
              <a:t>читала </a:t>
            </a:r>
            <a:r>
              <a:rPr lang="ru-RU" b="1" dirty="0" err="1" smtClean="0"/>
              <a:t>лекції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математики, </a:t>
            </a:r>
            <a:r>
              <a:rPr lang="ru-RU" b="1" dirty="0" err="1" smtClean="0"/>
              <a:t>астрономії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, </a:t>
            </a:r>
            <a:r>
              <a:rPr lang="ru-RU" b="1" dirty="0" err="1" smtClean="0"/>
              <a:t>коментувала</a:t>
            </a:r>
            <a:r>
              <a:rPr lang="ru-RU" b="1" dirty="0" smtClean="0"/>
              <a:t> «Арифметику» </a:t>
            </a:r>
            <a:r>
              <a:rPr lang="ru-RU" b="1" dirty="0" err="1" smtClean="0"/>
              <a:t>Діофанта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«</a:t>
            </a:r>
            <a:r>
              <a:rPr lang="ru-RU" b="1" dirty="0" err="1" smtClean="0"/>
              <a:t>Конічні</a:t>
            </a:r>
            <a:r>
              <a:rPr lang="ru-RU" b="1" dirty="0" smtClean="0"/>
              <a:t> </a:t>
            </a:r>
            <a:r>
              <a:rPr lang="ru-RU" b="1" dirty="0" err="1" smtClean="0"/>
              <a:t>перерізи</a:t>
            </a:r>
            <a:r>
              <a:rPr lang="ru-RU" b="1" dirty="0" smtClean="0"/>
              <a:t>» </a:t>
            </a:r>
            <a:r>
              <a:rPr lang="ru-RU" b="1" dirty="0" err="1" smtClean="0"/>
              <a:t>Аполлонія</a:t>
            </a:r>
            <a:r>
              <a:rPr lang="ru-RU" b="1" dirty="0" smtClean="0"/>
              <a:t>, </a:t>
            </a:r>
            <a:r>
              <a:rPr lang="ru-RU" b="1" dirty="0" err="1" smtClean="0"/>
              <a:t>винайшла</a:t>
            </a:r>
            <a:r>
              <a:rPr lang="ru-RU" b="1" dirty="0" smtClean="0"/>
              <a:t> ареометр для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для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густини</a:t>
            </a:r>
            <a:r>
              <a:rPr lang="ru-RU" b="1" dirty="0" smtClean="0"/>
              <a:t> </a:t>
            </a:r>
            <a:r>
              <a:rPr lang="ru-RU" b="1" dirty="0" err="1" smtClean="0"/>
              <a:t>рідини</a:t>
            </a:r>
            <a:r>
              <a:rPr lang="ru-RU" b="1" dirty="0" smtClean="0"/>
              <a:t>, </a:t>
            </a:r>
            <a:r>
              <a:rPr lang="ru-RU" b="1" dirty="0" err="1" smtClean="0"/>
              <a:t>астролябію</a:t>
            </a:r>
            <a:r>
              <a:rPr lang="ru-RU" b="1" dirty="0" smtClean="0"/>
              <a:t> </a:t>
            </a:r>
            <a:r>
              <a:rPr lang="ru-RU" b="1" dirty="0" err="1" smtClean="0"/>
              <a:t>для</a:t>
            </a:r>
            <a:r>
              <a:rPr lang="ru-RU" b="1" dirty="0" smtClean="0"/>
              <a:t> </a:t>
            </a:r>
            <a:r>
              <a:rPr lang="ru-RU" b="1" dirty="0" err="1" smtClean="0"/>
              <a:t>знаходження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астрономічної</a:t>
            </a:r>
            <a:r>
              <a:rPr lang="ru-RU" b="1" dirty="0" smtClean="0"/>
              <a:t> </a:t>
            </a:r>
            <a:r>
              <a:rPr lang="ru-RU" b="1" dirty="0" err="1" smtClean="0"/>
              <a:t>широти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довготи</a:t>
            </a:r>
            <a:r>
              <a:rPr lang="ru-RU" b="1" dirty="0" smtClean="0"/>
              <a:t> та </a:t>
            </a:r>
            <a:r>
              <a:rPr lang="ru-RU" b="1" dirty="0" err="1" smtClean="0"/>
              <a:t>планісферу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обчислювати</a:t>
            </a:r>
            <a:r>
              <a:rPr lang="ru-RU" b="1" dirty="0" smtClean="0"/>
              <a:t> на </a:t>
            </a:r>
            <a:r>
              <a:rPr lang="ru-RU" b="1" dirty="0" err="1" smtClean="0"/>
              <a:t>площині</a:t>
            </a:r>
            <a:r>
              <a:rPr lang="ru-RU" b="1" dirty="0" smtClean="0"/>
              <a:t> </a:t>
            </a:r>
            <a:r>
              <a:rPr lang="ru-RU" b="1" dirty="0" err="1" smtClean="0"/>
              <a:t>рух</a:t>
            </a:r>
            <a:r>
              <a:rPr lang="ru-RU" b="1" dirty="0" smtClean="0"/>
              <a:t> </a:t>
            </a:r>
            <a:r>
              <a:rPr lang="ru-RU" b="1" dirty="0" err="1" smtClean="0"/>
              <a:t>небесних</a:t>
            </a:r>
            <a:r>
              <a:rPr lang="ru-RU" b="1" dirty="0" smtClean="0"/>
              <a:t> </a:t>
            </a:r>
            <a:r>
              <a:rPr lang="ru-RU" b="1" dirty="0" err="1" smtClean="0"/>
              <a:t>світил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Хоч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не </a:t>
            </a:r>
            <a:r>
              <a:rPr lang="ru-RU" b="1" dirty="0" err="1" smtClean="0"/>
              <a:t>збереглись</a:t>
            </a:r>
            <a:r>
              <a:rPr lang="ru-RU" b="1" dirty="0" smtClean="0"/>
              <a:t>, та </a:t>
            </a:r>
            <a:r>
              <a:rPr lang="ru-RU" b="1" dirty="0" err="1" smtClean="0"/>
              <a:t>відомості</a:t>
            </a:r>
            <a:r>
              <a:rPr lang="ru-RU" b="1" dirty="0" smtClean="0"/>
              <a:t> про них </a:t>
            </a:r>
            <a:r>
              <a:rPr lang="ru-RU" b="1" dirty="0" err="1" smtClean="0"/>
              <a:t>зафіксував</a:t>
            </a:r>
            <a:r>
              <a:rPr lang="ru-RU" b="1" dirty="0" smtClean="0"/>
              <a:t> </a:t>
            </a:r>
            <a:r>
              <a:rPr lang="ru-RU" b="1" dirty="0" err="1" smtClean="0"/>
              <a:t>візантійський</a:t>
            </a:r>
            <a:r>
              <a:rPr lang="ru-RU" b="1" dirty="0" smtClean="0"/>
              <a:t> словник </a:t>
            </a:r>
            <a:r>
              <a:rPr lang="ru-RU" b="1" dirty="0" err="1" smtClean="0"/>
              <a:t>Свіда</a:t>
            </a:r>
            <a:r>
              <a:rPr lang="ru-RU" b="1" dirty="0" smtClean="0"/>
              <a:t> (Суда), </a:t>
            </a:r>
            <a:r>
              <a:rPr lang="ru-RU" b="1" dirty="0" err="1" smtClean="0"/>
              <a:t>створений</a:t>
            </a:r>
            <a:r>
              <a:rPr lang="ru-RU" b="1" dirty="0" smtClean="0"/>
              <a:t> у Х </a:t>
            </a:r>
            <a:r>
              <a:rPr lang="ru-RU" b="1" dirty="0" err="1" smtClean="0"/>
              <a:t>столітті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915816" y="908720"/>
          <a:ext cx="57606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Марія Аньєзі</a:t>
            </a:r>
            <a:endParaRPr lang="ru-RU" dirty="0"/>
          </a:p>
        </p:txBody>
      </p:sp>
      <p:pic>
        <p:nvPicPr>
          <p:cNvPr id="4098" name="Picture 2" descr="http://chronology.org.ru/images/thumb/0/02/Maria_Agnesi.jpg/320px-Maria_Agnes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2699792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 smtClean="0"/>
              <a:t>Курс </a:t>
            </a:r>
            <a:r>
              <a:rPr lang="ru-RU" b="1" dirty="0" err="1" smtClean="0"/>
              <a:t>аналізу</a:t>
            </a:r>
            <a:r>
              <a:rPr lang="ru-RU" b="1" dirty="0" smtClean="0"/>
              <a:t> для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італійським</a:t>
            </a:r>
            <a:r>
              <a:rPr lang="ru-RU" b="1" dirty="0" smtClean="0"/>
              <a:t> </a:t>
            </a:r>
            <a:r>
              <a:rPr lang="ru-RU" b="1" dirty="0" err="1" smtClean="0"/>
              <a:t>юнацтвом</a:t>
            </a:r>
            <a:r>
              <a:rPr lang="ru-RU" b="1" dirty="0" smtClean="0"/>
              <a:t>» (1748),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«</a:t>
            </a:r>
            <a:r>
              <a:rPr lang="ru-RU" b="1" dirty="0" err="1" smtClean="0"/>
              <a:t>глибоко</a:t>
            </a:r>
            <a:r>
              <a:rPr lang="ru-RU" b="1" dirty="0" smtClean="0"/>
              <a:t> </a:t>
            </a:r>
            <a:r>
              <a:rPr lang="ru-RU" b="1" dirty="0" err="1" smtClean="0"/>
              <a:t>висвітлила</a:t>
            </a:r>
            <a:r>
              <a:rPr lang="ru-RU" b="1" dirty="0" smtClean="0"/>
              <a:t> </a:t>
            </a:r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вищої</a:t>
            </a:r>
            <a:r>
              <a:rPr lang="ru-RU" b="1" dirty="0" smtClean="0"/>
              <a:t> математики</a:t>
            </a:r>
            <a:r>
              <a:rPr lang="ru-RU" b="1" dirty="0" smtClean="0"/>
              <a:t>»: </a:t>
            </a:r>
          </a:p>
          <a:p>
            <a:r>
              <a:rPr lang="ru-RU" b="1" dirty="0" err="1" smtClean="0"/>
              <a:t>теорію</a:t>
            </a:r>
            <a:r>
              <a:rPr lang="ru-RU" b="1" dirty="0" smtClean="0"/>
              <a:t> </a:t>
            </a:r>
            <a:r>
              <a:rPr lang="ru-RU" b="1" dirty="0" err="1" smtClean="0"/>
              <a:t>алгебраїчних</a:t>
            </a:r>
            <a:r>
              <a:rPr lang="ru-RU" b="1" dirty="0" smtClean="0"/>
              <a:t> </a:t>
            </a:r>
            <a:r>
              <a:rPr lang="ru-RU" b="1" dirty="0" err="1" smtClean="0"/>
              <a:t>рівнянь</a:t>
            </a:r>
            <a:r>
              <a:rPr lang="ru-RU" b="1" dirty="0" smtClean="0"/>
              <a:t>, </a:t>
            </a:r>
            <a:endParaRPr lang="ru-RU" b="1" dirty="0" smtClean="0"/>
          </a:p>
          <a:p>
            <a:r>
              <a:rPr lang="ru-RU" b="1" dirty="0" err="1" smtClean="0"/>
              <a:t>плоску</a:t>
            </a:r>
            <a:r>
              <a:rPr lang="ru-RU" b="1" dirty="0" smtClean="0"/>
              <a:t> </a:t>
            </a:r>
            <a:r>
              <a:rPr lang="ru-RU" b="1" dirty="0" err="1" smtClean="0"/>
              <a:t>аналітичну</a:t>
            </a:r>
            <a:r>
              <a:rPr lang="ru-RU" b="1" dirty="0" smtClean="0"/>
              <a:t> </a:t>
            </a:r>
            <a:r>
              <a:rPr lang="ru-RU" b="1" dirty="0" err="1" smtClean="0"/>
              <a:t>геометрію</a:t>
            </a:r>
            <a:r>
              <a:rPr lang="ru-RU" b="1" dirty="0" smtClean="0"/>
              <a:t>, </a:t>
            </a:r>
            <a:endParaRPr lang="ru-RU" b="1" dirty="0" smtClean="0"/>
          </a:p>
          <a:p>
            <a:r>
              <a:rPr lang="ru-RU" b="1" dirty="0" err="1" smtClean="0"/>
              <a:t>диференціальне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інтегральне</a:t>
            </a:r>
            <a:r>
              <a:rPr lang="ru-RU" b="1" dirty="0" smtClean="0"/>
              <a:t> </a:t>
            </a:r>
            <a:r>
              <a:rPr lang="ru-RU" b="1" dirty="0" err="1" smtClean="0"/>
              <a:t>числення</a:t>
            </a:r>
            <a:r>
              <a:rPr lang="ru-RU" b="1" dirty="0" smtClean="0"/>
              <a:t>, </a:t>
            </a:r>
            <a:r>
              <a:rPr lang="ru-RU" b="1" dirty="0" err="1" smtClean="0"/>
              <a:t>теорію</a:t>
            </a:r>
            <a:r>
              <a:rPr lang="ru-RU" b="1" dirty="0" smtClean="0"/>
              <a:t> </a:t>
            </a:r>
            <a:r>
              <a:rPr lang="ru-RU" b="1" dirty="0" err="1" smtClean="0"/>
              <a:t>диференціальних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рівнянь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довела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будь-яке</a:t>
            </a:r>
            <a:r>
              <a:rPr lang="ru-RU" b="1" dirty="0" smtClean="0"/>
              <a:t> </a:t>
            </a:r>
            <a:r>
              <a:rPr lang="ru-RU" b="1" dirty="0" err="1" smtClean="0"/>
              <a:t>кубічне</a:t>
            </a:r>
            <a:r>
              <a:rPr lang="ru-RU" b="1" dirty="0" smtClean="0"/>
              <a:t> </a:t>
            </a:r>
            <a:r>
              <a:rPr lang="ru-RU" b="1" dirty="0" err="1" smtClean="0"/>
              <a:t>рівняння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три </a:t>
            </a:r>
            <a:r>
              <a:rPr lang="ru-RU" b="1" dirty="0" err="1" smtClean="0"/>
              <a:t>корені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Робота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908720"/>
            <a:ext cx="5770984" cy="5760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Софі</a:t>
            </a:r>
            <a:r>
              <a:rPr lang="ru-RU" b="1" dirty="0" smtClean="0"/>
              <a:t> </a:t>
            </a:r>
            <a:r>
              <a:rPr lang="ru-RU" b="1" dirty="0" err="1" smtClean="0"/>
              <a:t>Жермен</a:t>
            </a:r>
            <a:r>
              <a:rPr lang="ru-RU" b="1" dirty="0" smtClean="0"/>
              <a:t>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1 </a:t>
            </a:r>
            <a:r>
              <a:rPr lang="ru-RU" b="1" dirty="0" err="1" smtClean="0"/>
              <a:t>квітня</a:t>
            </a:r>
            <a:r>
              <a:rPr lang="ru-RU" b="1" dirty="0" smtClean="0"/>
              <a:t> 1776 року в </a:t>
            </a:r>
            <a:r>
              <a:rPr lang="ru-RU" b="1" dirty="0" err="1" smtClean="0"/>
              <a:t>Парижі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родині</a:t>
            </a:r>
            <a:r>
              <a:rPr lang="ru-RU" b="1" dirty="0" smtClean="0"/>
              <a:t> </a:t>
            </a:r>
            <a:r>
              <a:rPr lang="ru-RU" b="1" dirty="0" err="1" smtClean="0"/>
              <a:t>ювеліра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Тринадцятирічною</a:t>
            </a:r>
            <a:r>
              <a:rPr lang="ru-RU" b="1" dirty="0" smtClean="0"/>
              <a:t> в </a:t>
            </a:r>
            <a:r>
              <a:rPr lang="ru-RU" b="1" dirty="0" err="1" smtClean="0"/>
              <a:t>батьківській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бібліотеці</a:t>
            </a:r>
            <a:r>
              <a:rPr lang="ru-RU" b="1" dirty="0" smtClean="0"/>
              <a:t> </a:t>
            </a:r>
            <a:r>
              <a:rPr lang="ru-RU" b="1" dirty="0" err="1" smtClean="0"/>
              <a:t>натрапила</a:t>
            </a:r>
            <a:r>
              <a:rPr lang="ru-RU" b="1" dirty="0" smtClean="0"/>
              <a:t> вона на </a:t>
            </a:r>
            <a:r>
              <a:rPr lang="ru-RU" b="1" dirty="0" err="1" smtClean="0"/>
              <a:t>двотомну</a:t>
            </a:r>
            <a:r>
              <a:rPr lang="ru-RU" b="1" dirty="0" smtClean="0"/>
              <a:t> «</a:t>
            </a:r>
            <a:r>
              <a:rPr lang="ru-RU" b="1" dirty="0" err="1" smtClean="0"/>
              <a:t>Історію</a:t>
            </a:r>
            <a:r>
              <a:rPr lang="ru-RU" b="1" dirty="0" smtClean="0"/>
              <a:t> математики» Жана </a:t>
            </a:r>
            <a:r>
              <a:rPr lang="ru-RU" b="1" dirty="0" err="1" smtClean="0"/>
              <a:t>Монтеклю</a:t>
            </a:r>
            <a:r>
              <a:rPr lang="ru-RU" b="1" dirty="0" smtClean="0"/>
              <a:t> (1758), де </a:t>
            </a:r>
            <a:r>
              <a:rPr lang="ru-RU" b="1" dirty="0" err="1" smtClean="0"/>
              <a:t>й</a:t>
            </a:r>
            <a:r>
              <a:rPr lang="ru-RU" b="1" dirty="0" smtClean="0"/>
              <a:t> прочитала про </a:t>
            </a:r>
            <a:r>
              <a:rPr lang="ru-RU" b="1" dirty="0" err="1" smtClean="0"/>
              <a:t>Архімеда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у </a:t>
            </a:r>
            <a:r>
              <a:rPr lang="ru-RU" b="1" dirty="0" err="1" smtClean="0"/>
              <a:t>хвилину</a:t>
            </a:r>
            <a:r>
              <a:rPr lang="ru-RU" b="1" dirty="0" smtClean="0"/>
              <a:t> </a:t>
            </a:r>
            <a:r>
              <a:rPr lang="ru-RU" b="1" dirty="0" err="1" smtClean="0"/>
              <a:t>смерті</a:t>
            </a:r>
            <a:r>
              <a:rPr lang="ru-RU" b="1" dirty="0" smtClean="0"/>
              <a:t> «</a:t>
            </a:r>
            <a:r>
              <a:rPr lang="ru-RU" b="1" dirty="0" err="1" smtClean="0"/>
              <a:t>креслив</a:t>
            </a:r>
            <a:r>
              <a:rPr lang="ru-RU" b="1" dirty="0" smtClean="0"/>
              <a:t> кола на </a:t>
            </a:r>
            <a:r>
              <a:rPr lang="ru-RU" b="1" dirty="0" err="1" smtClean="0"/>
              <a:t>еллінському</a:t>
            </a:r>
            <a:r>
              <a:rPr lang="ru-RU" b="1" dirty="0" smtClean="0"/>
              <a:t> </a:t>
            </a:r>
            <a:r>
              <a:rPr lang="ru-RU" b="1" dirty="0" err="1" smtClean="0"/>
              <a:t>піску</a:t>
            </a:r>
            <a:r>
              <a:rPr lang="ru-RU" b="1" dirty="0" smtClean="0"/>
              <a:t>». </a:t>
            </a:r>
            <a:r>
              <a:rPr lang="ru-RU" b="1" dirty="0" err="1" smtClean="0"/>
              <a:t>Прочитане</a:t>
            </a:r>
            <a:r>
              <a:rPr lang="ru-RU" b="1" dirty="0" smtClean="0"/>
              <a:t> </a:t>
            </a:r>
            <a:r>
              <a:rPr lang="ru-RU" b="1" dirty="0" err="1" smtClean="0"/>
              <a:t>викликало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математичних</a:t>
            </a:r>
            <a:r>
              <a:rPr lang="ru-RU" b="1" dirty="0" smtClean="0"/>
              <a:t> занять,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злякало</a:t>
            </a:r>
            <a:r>
              <a:rPr lang="ru-RU" b="1" dirty="0" smtClean="0"/>
              <a:t> </a:t>
            </a:r>
            <a:r>
              <a:rPr lang="ru-RU" b="1" dirty="0" err="1" smtClean="0"/>
              <a:t>домашніх</a:t>
            </a:r>
            <a:r>
              <a:rPr lang="ru-RU" b="1" dirty="0" smtClean="0"/>
              <a:t>: </a:t>
            </a:r>
            <a:r>
              <a:rPr lang="ru-RU" b="1" dirty="0" err="1" smtClean="0"/>
              <a:t>вгамувати</a:t>
            </a:r>
            <a:r>
              <a:rPr lang="ru-RU" b="1" dirty="0" smtClean="0"/>
              <a:t> дочку не </a:t>
            </a:r>
            <a:r>
              <a:rPr lang="ru-RU" b="1" dirty="0" err="1" smtClean="0"/>
              <a:t>вдалося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найсуворішими</a:t>
            </a:r>
            <a:r>
              <a:rPr lang="ru-RU" b="1" dirty="0" smtClean="0"/>
              <a:t> </a:t>
            </a:r>
            <a:r>
              <a:rPr lang="ru-RU" b="1" dirty="0" err="1" smtClean="0"/>
              <a:t>покараннями</a:t>
            </a:r>
            <a:r>
              <a:rPr lang="ru-RU" b="1" dirty="0" smtClean="0"/>
              <a:t> – </a:t>
            </a:r>
            <a:r>
              <a:rPr lang="ru-RU" b="1" dirty="0" err="1" smtClean="0"/>
              <a:t>забирати</a:t>
            </a:r>
            <a:r>
              <a:rPr lang="ru-RU" b="1" dirty="0" smtClean="0"/>
              <a:t> </a:t>
            </a:r>
            <a:r>
              <a:rPr lang="ru-RU" b="1" dirty="0" err="1" smtClean="0"/>
              <a:t>одяг</a:t>
            </a:r>
            <a:r>
              <a:rPr lang="ru-RU" b="1" dirty="0" smtClean="0"/>
              <a:t>, </a:t>
            </a:r>
            <a:r>
              <a:rPr lang="ru-RU" b="1" dirty="0" err="1" smtClean="0"/>
              <a:t>позбавляти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, тепла, а то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діставала</a:t>
            </a:r>
            <a:r>
              <a:rPr lang="ru-RU" b="1" dirty="0" smtClean="0"/>
              <a:t> </a:t>
            </a:r>
            <a:r>
              <a:rPr lang="ru-RU" b="1" dirty="0" err="1" smtClean="0"/>
              <a:t>конспекти</a:t>
            </a:r>
            <a:r>
              <a:rPr lang="ru-RU" b="1" dirty="0" smtClean="0"/>
              <a:t> </a:t>
            </a:r>
            <a:r>
              <a:rPr lang="ru-RU" b="1" dirty="0" err="1" smtClean="0"/>
              <a:t>лекцій</a:t>
            </a:r>
            <a:r>
              <a:rPr lang="ru-RU" b="1" dirty="0" smtClean="0"/>
              <a:t>, в </a:t>
            </a:r>
            <a:r>
              <a:rPr lang="ru-RU" b="1" dirty="0" err="1" smtClean="0"/>
              <a:t>оригіналі</a:t>
            </a:r>
            <a:r>
              <a:rPr lang="ru-RU" b="1" dirty="0" smtClean="0"/>
              <a:t> читала Леонарда </a:t>
            </a:r>
            <a:r>
              <a:rPr lang="ru-RU" b="1" dirty="0" err="1" smtClean="0"/>
              <a:t>Ейлера</a:t>
            </a:r>
            <a:r>
              <a:rPr lang="ru-RU" b="1" dirty="0" smtClean="0"/>
              <a:t> та </a:t>
            </a:r>
            <a:r>
              <a:rPr lang="ru-RU" b="1" dirty="0" err="1" smtClean="0"/>
              <a:t>Ісаака</a:t>
            </a:r>
            <a:r>
              <a:rPr lang="ru-RU" b="1" dirty="0" smtClean="0"/>
              <a:t> Ньютона, осиливши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латинь</a:t>
            </a:r>
            <a:r>
              <a:rPr lang="ru-RU" b="1" dirty="0" smtClean="0"/>
              <a:t>;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чоловічим</a:t>
            </a:r>
            <a:r>
              <a:rPr lang="ru-RU" b="1" dirty="0" smtClean="0"/>
              <a:t> </a:t>
            </a:r>
            <a:r>
              <a:rPr lang="ru-RU" b="1" dirty="0" err="1" smtClean="0"/>
              <a:t>ім’ям</a:t>
            </a:r>
            <a:r>
              <a:rPr lang="ru-RU" b="1" dirty="0" smtClean="0"/>
              <a:t> (М. </a:t>
            </a:r>
            <a:r>
              <a:rPr lang="ru-RU" b="1" dirty="0" err="1" smtClean="0"/>
              <a:t>Леблан</a:t>
            </a:r>
            <a:r>
              <a:rPr lang="ru-RU" b="1" dirty="0" smtClean="0"/>
              <a:t>) – </a:t>
            </a:r>
            <a:r>
              <a:rPr lang="ru-RU" b="1" dirty="0" err="1" smtClean="0"/>
              <a:t>листувалась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«королем математики» Карлом </a:t>
            </a:r>
            <a:r>
              <a:rPr lang="ru-RU" b="1" dirty="0" err="1" smtClean="0"/>
              <a:t>Фрідріхом</a:t>
            </a:r>
            <a:r>
              <a:rPr lang="ru-RU" b="1" dirty="0" smtClean="0"/>
              <a:t> Гауссом, </a:t>
            </a:r>
            <a:r>
              <a:rPr lang="ru-RU" b="1" dirty="0" err="1" smtClean="0"/>
              <a:t>вражена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фундаментальними</a:t>
            </a:r>
            <a:r>
              <a:rPr lang="ru-RU" b="1" dirty="0" smtClean="0"/>
              <a:t> «</a:t>
            </a:r>
            <a:r>
              <a:rPr lang="ru-RU" b="1" dirty="0" err="1" smtClean="0"/>
              <a:t>Арифметичними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дослідженнями</a:t>
            </a:r>
            <a:r>
              <a:rPr lang="ru-RU" b="1" dirty="0" smtClean="0"/>
              <a:t>» (</a:t>
            </a:r>
            <a:r>
              <a:rPr lang="ru-RU" b="1" dirty="0" smtClean="0"/>
              <a:t>1801).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Софі</a:t>
            </a:r>
            <a:r>
              <a:rPr lang="ru-RU" dirty="0" smtClean="0"/>
              <a:t> </a:t>
            </a:r>
            <a:r>
              <a:rPr lang="ru-RU" dirty="0" err="1" smtClean="0"/>
              <a:t>Жермен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www.peoples.ru/science/mathematics/marie-sophie_germain/germai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462523" cy="3528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/>
              <a:t>Жермен</a:t>
            </a:r>
            <a:r>
              <a:rPr lang="ru-RU" b="1" dirty="0" smtClean="0"/>
              <a:t> </a:t>
            </a:r>
            <a:r>
              <a:rPr lang="ru-RU" b="1" dirty="0" err="1" smtClean="0"/>
              <a:t>цікавилася</a:t>
            </a:r>
            <a:r>
              <a:rPr lang="ru-RU" b="1" dirty="0" smtClean="0"/>
              <a:t> акустикою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теорією</a:t>
            </a:r>
            <a:r>
              <a:rPr lang="ru-RU" b="1" dirty="0" smtClean="0"/>
              <a:t> чисел, </a:t>
            </a:r>
            <a:r>
              <a:rPr lang="ru-RU" b="1" dirty="0" err="1" smtClean="0"/>
              <a:t>окремі</a:t>
            </a:r>
            <a:r>
              <a:rPr lang="ru-RU" b="1" dirty="0" smtClean="0"/>
              <a:t> </a:t>
            </a:r>
            <a:r>
              <a:rPr lang="ru-RU" b="1" dirty="0" err="1" smtClean="0"/>
              <a:t>формули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</a:t>
            </a:r>
            <a:r>
              <a:rPr lang="ru-RU" b="1" dirty="0" err="1" smtClean="0"/>
              <a:t>названі</a:t>
            </a:r>
            <a:r>
              <a:rPr lang="ru-RU" b="1" dirty="0" smtClean="0"/>
              <a:t> 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ім’ям</a:t>
            </a:r>
            <a:r>
              <a:rPr lang="ru-RU" b="1" dirty="0" smtClean="0"/>
              <a:t>, як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вираз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кривизни</a:t>
            </a:r>
            <a:r>
              <a:rPr lang="ru-RU" b="1" dirty="0" smtClean="0"/>
              <a:t> в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поверхонь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За </a:t>
            </a:r>
            <a:r>
              <a:rPr lang="ru-RU" b="1" dirty="0" err="1" smtClean="0"/>
              <a:t>свідченням</a:t>
            </a:r>
            <a:r>
              <a:rPr lang="ru-RU" b="1" dirty="0" smtClean="0"/>
              <a:t> Лагранжа (1828</a:t>
            </a:r>
            <a:r>
              <a:rPr lang="ru-RU" b="1" dirty="0" smtClean="0"/>
              <a:t>), </a:t>
            </a:r>
            <a:r>
              <a:rPr lang="ru-RU" b="1" dirty="0" err="1" smtClean="0"/>
              <a:t>їй</a:t>
            </a:r>
            <a:r>
              <a:rPr lang="ru-RU" b="1" dirty="0" smtClean="0"/>
              <a:t> </a:t>
            </a:r>
            <a:r>
              <a:rPr lang="ru-RU" b="1" dirty="0" err="1" smtClean="0"/>
              <a:t>вдалося</a:t>
            </a:r>
            <a:r>
              <a:rPr lang="ru-RU" b="1" dirty="0" smtClean="0"/>
              <a:t> довести </a:t>
            </a:r>
            <a:r>
              <a:rPr lang="ru-RU" b="1" dirty="0" err="1" smtClean="0"/>
              <a:t>частинний</a:t>
            </a:r>
            <a:r>
              <a:rPr lang="ru-RU" b="1" dirty="0" smtClean="0"/>
              <a:t> </a:t>
            </a:r>
            <a:r>
              <a:rPr lang="ru-RU" b="1" dirty="0" err="1" smtClean="0"/>
              <a:t>випадок</a:t>
            </a:r>
            <a:r>
              <a:rPr lang="ru-RU" b="1" dirty="0" smtClean="0"/>
              <a:t>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теореми</a:t>
            </a:r>
            <a:r>
              <a:rPr lang="ru-RU" b="1" dirty="0" smtClean="0"/>
              <a:t> Ферма. За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згинання</a:t>
            </a:r>
            <a:r>
              <a:rPr lang="ru-RU" b="1" dirty="0" smtClean="0"/>
              <a:t> пластинок у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пружності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, </a:t>
            </a:r>
            <a:r>
              <a:rPr lang="ru-RU" b="1" dirty="0" err="1" smtClean="0"/>
              <a:t>першій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жінок</a:t>
            </a:r>
            <a:r>
              <a:rPr lang="ru-RU" b="1" dirty="0" smtClean="0"/>
              <a:t>, </a:t>
            </a:r>
            <a:r>
              <a:rPr lang="ru-RU" b="1" dirty="0" err="1" smtClean="0"/>
              <a:t>присуджено</a:t>
            </a:r>
            <a:r>
              <a:rPr lang="ru-RU" b="1" dirty="0" smtClean="0"/>
              <a:t> </a:t>
            </a:r>
            <a:r>
              <a:rPr lang="ru-RU" b="1" dirty="0" err="1" smtClean="0"/>
              <a:t>премію</a:t>
            </a:r>
            <a:r>
              <a:rPr lang="ru-RU" b="1" dirty="0" smtClean="0"/>
              <a:t> </a:t>
            </a:r>
            <a:r>
              <a:rPr lang="ru-RU" b="1" dirty="0" err="1" smtClean="0"/>
              <a:t>Паризької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 наук (1816), а саму роботу </a:t>
            </a:r>
            <a:r>
              <a:rPr lang="ru-RU" b="1" dirty="0" err="1" smtClean="0"/>
              <a:t>використано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будівництва</a:t>
            </a:r>
            <a:r>
              <a:rPr lang="ru-RU" b="1" dirty="0" smtClean="0"/>
              <a:t> </a:t>
            </a:r>
            <a:r>
              <a:rPr lang="ru-RU" b="1" dirty="0" err="1" smtClean="0"/>
              <a:t>Ейфелевої</a:t>
            </a:r>
            <a:r>
              <a:rPr lang="ru-RU" b="1" dirty="0" smtClean="0"/>
              <a:t> </a:t>
            </a:r>
            <a:r>
              <a:rPr lang="ru-RU" b="1" dirty="0" err="1" smtClean="0"/>
              <a:t>вежі</a:t>
            </a:r>
            <a:r>
              <a:rPr lang="ru-RU" b="1" dirty="0" smtClean="0"/>
              <a:t> (1889). </a:t>
            </a:r>
            <a:endParaRPr lang="ru-RU" b="1" dirty="0" smtClean="0"/>
          </a:p>
          <a:p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«</a:t>
            </a:r>
            <a:r>
              <a:rPr lang="ru-RU" b="1" dirty="0" err="1" smtClean="0"/>
              <a:t>Міркування</a:t>
            </a:r>
            <a:r>
              <a:rPr lang="ru-RU" b="1" dirty="0" smtClean="0"/>
              <a:t> про стан наук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літератури</a:t>
            </a:r>
            <a:r>
              <a:rPr lang="ru-RU" b="1" dirty="0" smtClean="0"/>
              <a:t> в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епохи</a:t>
            </a:r>
            <a:r>
              <a:rPr lang="ru-RU" b="1" dirty="0" smtClean="0"/>
              <a:t>» (1833).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Праці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1340768"/>
            <a:ext cx="5410944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/>
              <a:t>Софія</a:t>
            </a:r>
            <a:r>
              <a:rPr lang="ru-RU" b="1" dirty="0" smtClean="0"/>
              <a:t> </a:t>
            </a:r>
            <a:r>
              <a:rPr lang="ru-RU" b="1" dirty="0" err="1" smtClean="0"/>
              <a:t>Василівна</a:t>
            </a:r>
            <a:r>
              <a:rPr lang="ru-RU" b="1" dirty="0" smtClean="0"/>
              <a:t> </a:t>
            </a:r>
            <a:r>
              <a:rPr lang="ru-RU" b="1" dirty="0" err="1" smtClean="0"/>
              <a:t>Ковалевська</a:t>
            </a:r>
            <a:r>
              <a:rPr lang="ru-RU" b="1" dirty="0" smtClean="0"/>
              <a:t>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3 </a:t>
            </a:r>
            <a:r>
              <a:rPr lang="ru-RU" b="1" dirty="0" err="1" smtClean="0"/>
              <a:t>січня</a:t>
            </a:r>
            <a:r>
              <a:rPr lang="ru-RU" b="1" dirty="0" smtClean="0"/>
              <a:t>  </a:t>
            </a:r>
            <a:r>
              <a:rPr lang="ru-RU" b="1" dirty="0" smtClean="0"/>
              <a:t>1850 </a:t>
            </a:r>
            <a:r>
              <a:rPr lang="ru-RU" b="1" dirty="0" smtClean="0"/>
              <a:t>року в </a:t>
            </a:r>
            <a:r>
              <a:rPr lang="ru-RU" b="1" dirty="0" err="1" smtClean="0"/>
              <a:t>Москві</a:t>
            </a:r>
            <a:r>
              <a:rPr lang="ru-RU" b="1" dirty="0" smtClean="0"/>
              <a:t>, </a:t>
            </a:r>
            <a:r>
              <a:rPr lang="ru-RU" b="1" dirty="0" err="1" smtClean="0"/>
              <a:t>батько</a:t>
            </a:r>
            <a:r>
              <a:rPr lang="ru-RU" b="1" dirty="0" smtClean="0"/>
              <a:t> – полковник </a:t>
            </a:r>
            <a:r>
              <a:rPr lang="ru-RU" b="1" dirty="0" err="1" smtClean="0"/>
              <a:t>артилерії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Мала </a:t>
            </a:r>
            <a:r>
              <a:rPr lang="ru-RU" b="1" dirty="0" err="1" smtClean="0"/>
              <a:t>переплетіння</a:t>
            </a:r>
            <a:r>
              <a:rPr lang="ru-RU" b="1" dirty="0" smtClean="0"/>
              <a:t> </a:t>
            </a:r>
            <a:r>
              <a:rPr lang="ru-RU" b="1" dirty="0" err="1" smtClean="0"/>
              <a:t>полтавських</a:t>
            </a:r>
            <a:r>
              <a:rPr lang="ru-RU" b="1" dirty="0" smtClean="0"/>
              <a:t> </a:t>
            </a:r>
            <a:r>
              <a:rPr lang="ru-RU" b="1" dirty="0" err="1" smtClean="0"/>
              <a:t>родинних</a:t>
            </a:r>
            <a:r>
              <a:rPr lang="ru-RU" b="1" dirty="0" smtClean="0"/>
              <a:t> </a:t>
            </a:r>
            <a:r>
              <a:rPr lang="ru-RU" b="1" dirty="0" err="1" smtClean="0"/>
              <a:t>коренів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Лесею </a:t>
            </a:r>
            <a:r>
              <a:rPr lang="ru-RU" b="1" dirty="0" err="1" smtClean="0"/>
              <a:t>Українкою</a:t>
            </a:r>
            <a:r>
              <a:rPr lang="ru-RU" b="1" dirty="0" smtClean="0"/>
              <a:t>.</a:t>
            </a:r>
            <a:r>
              <a:rPr lang="ru-RU" b="1" dirty="0" smtClean="0"/>
              <a:t> </a:t>
            </a:r>
            <a:endParaRPr lang="ru-RU" b="1" dirty="0" smtClean="0"/>
          </a:p>
          <a:p>
            <a:r>
              <a:rPr lang="ru-RU" b="1" dirty="0" err="1" smtClean="0"/>
              <a:t>Їхній</a:t>
            </a:r>
            <a:r>
              <a:rPr lang="ru-RU" b="1" dirty="0" smtClean="0"/>
              <a:t> </a:t>
            </a:r>
            <a:r>
              <a:rPr lang="ru-RU" b="1" dirty="0" err="1" smtClean="0"/>
              <a:t>домашній</a:t>
            </a:r>
            <a:r>
              <a:rPr lang="ru-RU" b="1" dirty="0" smtClean="0"/>
              <a:t> учитель — </a:t>
            </a:r>
            <a:r>
              <a:rPr lang="ru-RU" b="1" dirty="0" err="1" smtClean="0"/>
              <a:t>Йосип</a:t>
            </a:r>
            <a:r>
              <a:rPr lang="ru-RU" b="1" dirty="0" smtClean="0"/>
              <a:t> Малевич, </a:t>
            </a:r>
            <a:r>
              <a:rPr lang="ru-RU" b="1" dirty="0" err="1" smtClean="0"/>
              <a:t>подарував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 </a:t>
            </a:r>
            <a:r>
              <a:rPr lang="ru-RU" b="1" dirty="0" err="1" smtClean="0"/>
              <a:t>двохтомний</a:t>
            </a:r>
            <a:r>
              <a:rPr lang="ru-RU" b="1" dirty="0" smtClean="0"/>
              <a:t> курс </a:t>
            </a:r>
            <a:r>
              <a:rPr lang="ru-RU" b="1" dirty="0" err="1" smtClean="0"/>
              <a:t>елементарних</a:t>
            </a:r>
            <a:r>
              <a:rPr lang="ru-RU" b="1" dirty="0" smtClean="0"/>
              <a:t> арифметики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алгебри</a:t>
            </a:r>
            <a:r>
              <a:rPr lang="ru-RU" b="1" dirty="0" smtClean="0"/>
              <a:t> </a:t>
            </a:r>
            <a:r>
              <a:rPr lang="ru-RU" b="1" dirty="0" err="1" smtClean="0"/>
              <a:t>Луї</a:t>
            </a:r>
            <a:r>
              <a:rPr lang="ru-RU" b="1" dirty="0" smtClean="0"/>
              <a:t> Бурдона для </a:t>
            </a:r>
            <a:r>
              <a:rPr lang="ru-RU" b="1" dirty="0" err="1" smtClean="0"/>
              <a:t>Паризького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dirty="0" smtClean="0"/>
              <a:t>Софія Ковалевська</a:t>
            </a:r>
            <a:endParaRPr lang="ru-RU" dirty="0"/>
          </a:p>
        </p:txBody>
      </p:sp>
      <p:pic>
        <p:nvPicPr>
          <p:cNvPr id="28674" name="Picture 2" descr="http://gvpl.at.ua/_nw/0/6443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286125" cy="4000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Щаслива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змусила</a:t>
            </a:r>
            <a:r>
              <a:rPr lang="ru-RU" b="1" dirty="0" smtClean="0"/>
              <a:t> </a:t>
            </a:r>
            <a:r>
              <a:rPr lang="ru-RU" b="1" dirty="0" err="1" smtClean="0"/>
              <a:t>якось</a:t>
            </a:r>
            <a:r>
              <a:rPr lang="ru-RU" b="1" dirty="0" smtClean="0"/>
              <a:t> </a:t>
            </a:r>
            <a:r>
              <a:rPr lang="ru-RU" b="1" dirty="0" err="1" smtClean="0"/>
              <a:t>обклеїти</a:t>
            </a:r>
            <a:r>
              <a:rPr lang="ru-RU" b="1" dirty="0" smtClean="0"/>
              <a:t> </a:t>
            </a:r>
            <a:r>
              <a:rPr lang="ru-RU" b="1" dirty="0" err="1" smtClean="0"/>
              <a:t>дитячу</a:t>
            </a:r>
            <a:r>
              <a:rPr lang="ru-RU" b="1" dirty="0" smtClean="0"/>
              <a:t> </a:t>
            </a:r>
            <a:r>
              <a:rPr lang="ru-RU" b="1" dirty="0" err="1" smtClean="0"/>
              <a:t>кімнату</a:t>
            </a:r>
            <a:r>
              <a:rPr lang="ru-RU" b="1" dirty="0" smtClean="0"/>
              <a:t> «листами </a:t>
            </a:r>
            <a:r>
              <a:rPr lang="ru-RU" b="1" dirty="0" err="1" smtClean="0"/>
              <a:t>литографированннх</a:t>
            </a:r>
            <a:r>
              <a:rPr lang="ru-RU" b="1" dirty="0" smtClean="0"/>
              <a:t> </a:t>
            </a:r>
            <a:r>
              <a:rPr lang="ru-RU" b="1" dirty="0" err="1" smtClean="0"/>
              <a:t>лекцій</a:t>
            </a:r>
            <a:r>
              <a:rPr lang="ru-RU" b="1" dirty="0" smtClean="0"/>
              <a:t> </a:t>
            </a:r>
            <a:r>
              <a:rPr lang="ru-RU" b="1" dirty="0" err="1" smtClean="0"/>
              <a:t>академіка</a:t>
            </a:r>
            <a:r>
              <a:rPr lang="ru-RU" b="1" dirty="0" smtClean="0"/>
              <a:t> </a:t>
            </a:r>
            <a:r>
              <a:rPr lang="ru-RU" b="1" dirty="0" err="1" smtClean="0"/>
              <a:t>Остроградського</a:t>
            </a:r>
            <a:r>
              <a:rPr lang="ru-RU" b="1" dirty="0" smtClean="0"/>
              <a:t>». </a:t>
            </a:r>
          </a:p>
          <a:p>
            <a:r>
              <a:rPr lang="ru-RU" b="1" dirty="0" err="1" smtClean="0"/>
              <a:t>Має</a:t>
            </a:r>
            <a:r>
              <a:rPr lang="ru-RU" b="1" dirty="0" smtClean="0"/>
              <a:t> 3 </a:t>
            </a:r>
            <a:r>
              <a:rPr lang="ru-RU" b="1" dirty="0" err="1" smtClean="0"/>
              <a:t>наукові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: «</a:t>
            </a:r>
            <a:r>
              <a:rPr lang="ru-RU" b="1" dirty="0" err="1" smtClean="0"/>
              <a:t>Зведення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деякого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  <a:r>
              <a:rPr lang="ru-RU" b="1" dirty="0" err="1" smtClean="0"/>
              <a:t>абелевих</a:t>
            </a:r>
            <a:r>
              <a:rPr lang="ru-RU" b="1" dirty="0" smtClean="0"/>
              <a:t> </a:t>
            </a:r>
            <a:r>
              <a:rPr lang="ru-RU" b="1" dirty="0" err="1" smtClean="0"/>
              <a:t>інтегралів</a:t>
            </a:r>
            <a:r>
              <a:rPr lang="ru-RU" b="1" dirty="0" smtClean="0"/>
              <a:t> </a:t>
            </a:r>
            <a:r>
              <a:rPr lang="ru-RU" b="1" dirty="0" err="1" smtClean="0"/>
              <a:t>третього</a:t>
            </a:r>
            <a:r>
              <a:rPr lang="ru-RU" b="1" dirty="0" smtClean="0"/>
              <a:t> рангу до </a:t>
            </a:r>
            <a:r>
              <a:rPr lang="ru-RU" b="1" dirty="0" err="1" smtClean="0"/>
              <a:t>інтегралів</a:t>
            </a:r>
            <a:r>
              <a:rPr lang="ru-RU" b="1" dirty="0" smtClean="0"/>
              <a:t> </a:t>
            </a:r>
            <a:r>
              <a:rPr lang="ru-RU" b="1" dirty="0" err="1" smtClean="0"/>
              <a:t>еліптичних</a:t>
            </a:r>
            <a:r>
              <a:rPr lang="ru-RU" b="1" dirty="0" smtClean="0"/>
              <a:t>», «До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диференціальних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рівнянь</a:t>
            </a:r>
            <a:r>
              <a:rPr lang="ru-RU" b="1" dirty="0" smtClean="0"/>
              <a:t> у </a:t>
            </a:r>
            <a:r>
              <a:rPr lang="ru-RU" b="1" dirty="0" err="1" smtClean="0"/>
              <a:t>частинних</a:t>
            </a:r>
            <a:r>
              <a:rPr lang="ru-RU" b="1" dirty="0" smtClean="0"/>
              <a:t> </a:t>
            </a:r>
            <a:r>
              <a:rPr lang="ru-RU" b="1" dirty="0" err="1" smtClean="0"/>
              <a:t>похідних</a:t>
            </a:r>
            <a:r>
              <a:rPr lang="ru-RU" b="1" dirty="0" smtClean="0"/>
              <a:t>» та «</a:t>
            </a:r>
            <a:r>
              <a:rPr lang="ru-RU" b="1" dirty="0" err="1" smtClean="0"/>
              <a:t>Доповнення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зауваження</a:t>
            </a:r>
            <a:r>
              <a:rPr lang="ru-RU" b="1" dirty="0" smtClean="0"/>
              <a:t> до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smtClean="0"/>
              <a:t>Лапласа про форму </a:t>
            </a:r>
            <a:r>
              <a:rPr lang="ru-RU" b="1" dirty="0" err="1" smtClean="0"/>
              <a:t>кільця</a:t>
            </a:r>
            <a:r>
              <a:rPr lang="ru-RU" b="1" dirty="0" smtClean="0"/>
              <a:t> Сатурна», за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Геттінгенський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</a:t>
            </a:r>
            <a:r>
              <a:rPr lang="ru-RU" b="1" dirty="0" smtClean="0"/>
              <a:t> </a:t>
            </a:r>
            <a:r>
              <a:rPr lang="ru-RU" b="1" dirty="0" err="1" smtClean="0"/>
              <a:t>ухвалив</a:t>
            </a:r>
            <a:r>
              <a:rPr lang="ru-RU" b="1" dirty="0" smtClean="0"/>
              <a:t> </a:t>
            </a:r>
            <a:r>
              <a:rPr lang="ru-RU" b="1" dirty="0" err="1" smtClean="0"/>
              <a:t>надати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 (1874) без </a:t>
            </a:r>
            <a:r>
              <a:rPr lang="ru-RU" b="1" dirty="0" err="1" smtClean="0"/>
              <a:t>екзамену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диспуту, заочно,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доктора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 «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найвищою</a:t>
            </a:r>
            <a:r>
              <a:rPr lang="ru-RU" b="1" dirty="0" smtClean="0"/>
              <a:t> </a:t>
            </a:r>
            <a:r>
              <a:rPr lang="ru-RU" b="1" dirty="0" err="1" smtClean="0"/>
              <a:t>відзнакою</a:t>
            </a:r>
            <a:r>
              <a:rPr lang="ru-RU" b="1" dirty="0" smtClean="0"/>
              <a:t>»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магістра</a:t>
            </a:r>
            <a:r>
              <a:rPr lang="ru-RU" b="1" dirty="0" smtClean="0"/>
              <a:t> </a:t>
            </a:r>
            <a:r>
              <a:rPr lang="ru-RU" b="1" dirty="0" err="1" smtClean="0"/>
              <a:t>художніх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</a:t>
            </a:r>
            <a:r>
              <a:rPr lang="ru-RU" b="1" dirty="0" smtClean="0"/>
              <a:t>. </a:t>
            </a:r>
            <a:endParaRPr lang="ru-RU" b="1" dirty="0" smtClean="0"/>
          </a:p>
          <a:p>
            <a:r>
              <a:rPr lang="ru-RU" b="1" dirty="0" smtClean="0"/>
              <a:t>«Принцесса </a:t>
            </a:r>
            <a:r>
              <a:rPr lang="ru-RU" b="1" dirty="0" smtClean="0"/>
              <a:t>математики» стала в новому </a:t>
            </a:r>
            <a:r>
              <a:rPr lang="ru-RU" b="1" dirty="0" err="1" smtClean="0"/>
              <a:t>Стокгольмському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 </a:t>
            </a:r>
            <a:r>
              <a:rPr lang="ru-RU" b="1" dirty="0" err="1" smtClean="0"/>
              <a:t>першою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жінкою-професором</a:t>
            </a:r>
            <a:r>
              <a:rPr lang="ru-RU" b="1" dirty="0" smtClean="0"/>
              <a:t> (1884)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зуміла</a:t>
            </a:r>
            <a:r>
              <a:rPr lang="ru-RU" b="1" dirty="0" smtClean="0"/>
              <a:t> </a:t>
            </a:r>
            <a:r>
              <a:rPr lang="ru-RU" b="1" dirty="0" err="1" smtClean="0"/>
              <a:t>полонити</a:t>
            </a:r>
            <a:r>
              <a:rPr lang="ru-RU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математичну</a:t>
            </a:r>
            <a:r>
              <a:rPr lang="ru-RU" b="1" dirty="0" smtClean="0"/>
              <a:t> русалку» — задачу про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 твердого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нерухомої</a:t>
            </a:r>
            <a:r>
              <a:rPr lang="ru-RU" b="1" dirty="0" smtClean="0"/>
              <a:t> точки, прислужившись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гіроскопів</a:t>
            </a:r>
            <a:r>
              <a:rPr lang="ru-RU" b="1" dirty="0" smtClean="0"/>
              <a:t> в </a:t>
            </a:r>
            <a:r>
              <a:rPr lang="ru-RU" b="1" dirty="0" err="1" smtClean="0"/>
              <a:t>артилерії</a:t>
            </a:r>
            <a:r>
              <a:rPr lang="ru-RU" b="1" dirty="0" smtClean="0"/>
              <a:t>, </a:t>
            </a:r>
            <a:r>
              <a:rPr lang="ru-RU" b="1" dirty="0" err="1" smtClean="0"/>
              <a:t>авіації</a:t>
            </a:r>
            <a:r>
              <a:rPr lang="ru-RU" b="1" dirty="0" smtClean="0"/>
              <a:t> та </a:t>
            </a:r>
            <a:r>
              <a:rPr lang="ru-RU" b="1" dirty="0" err="1" smtClean="0"/>
              <a:t>судноплавстві</a:t>
            </a:r>
            <a:r>
              <a:rPr lang="ru-RU" b="1" dirty="0" smtClean="0"/>
              <a:t>,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dirty="0" smtClean="0"/>
              <a:t>Праці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980728"/>
            <a:ext cx="5554960" cy="56166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Еммі</a:t>
            </a:r>
            <a:r>
              <a:rPr lang="ru-RU" b="1" dirty="0" smtClean="0"/>
              <a:t> </a:t>
            </a:r>
            <a:r>
              <a:rPr lang="ru-RU" b="1" dirty="0" err="1" smtClean="0"/>
              <a:t>Амалі</a:t>
            </a:r>
            <a:r>
              <a:rPr lang="ru-RU" b="1" dirty="0" smtClean="0"/>
              <a:t> Нетер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23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1882 року в </a:t>
            </a:r>
            <a:r>
              <a:rPr lang="ru-RU" b="1" dirty="0" err="1" smtClean="0"/>
              <a:t>німецькому</a:t>
            </a:r>
            <a:r>
              <a:rPr lang="ru-RU" b="1" dirty="0" smtClean="0"/>
              <a:t> </a:t>
            </a:r>
            <a:r>
              <a:rPr lang="ru-RU" b="1" dirty="0" err="1" smtClean="0"/>
              <a:t>містечку</a:t>
            </a:r>
            <a:r>
              <a:rPr lang="ru-RU" b="1" dirty="0" smtClean="0"/>
              <a:t> </a:t>
            </a:r>
            <a:r>
              <a:rPr lang="ru-RU" b="1" dirty="0" err="1" smtClean="0"/>
              <a:t>Ерланген</a:t>
            </a:r>
            <a:r>
              <a:rPr lang="ru-RU" b="1" dirty="0" smtClean="0"/>
              <a:t>, де </a:t>
            </a:r>
            <a:r>
              <a:rPr lang="ru-RU" b="1" dirty="0" err="1" smtClean="0"/>
              <a:t>батько-професор</a:t>
            </a:r>
            <a:r>
              <a:rPr lang="ru-RU" b="1" dirty="0" smtClean="0"/>
              <a:t> </a:t>
            </a:r>
            <a:r>
              <a:rPr lang="ru-RU" b="1" dirty="0" smtClean="0"/>
              <a:t>Макс Нетер,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</a:t>
            </a:r>
            <a:r>
              <a:rPr lang="ru-RU" b="1" dirty="0" err="1" smtClean="0"/>
              <a:t>працями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алгебраїчних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, </a:t>
            </a:r>
            <a:r>
              <a:rPr lang="ru-RU" b="1" dirty="0" err="1" smtClean="0"/>
              <a:t>обіймав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університетську</a:t>
            </a:r>
            <a:r>
              <a:rPr lang="ru-RU" b="1" dirty="0" smtClean="0"/>
              <a:t> кафедру. </a:t>
            </a:r>
            <a:endParaRPr lang="ru-RU" b="1" dirty="0" smtClean="0"/>
          </a:p>
          <a:p>
            <a:r>
              <a:rPr lang="ru-RU" b="1" dirty="0" err="1" smtClean="0"/>
              <a:t>Батьків</a:t>
            </a:r>
            <a:r>
              <a:rPr lang="ru-RU" b="1" dirty="0" smtClean="0"/>
              <a:t> </a:t>
            </a:r>
            <a:r>
              <a:rPr lang="ru-RU" b="1" dirty="0" smtClean="0"/>
              <a:t>приятель </a:t>
            </a:r>
            <a:r>
              <a:rPr lang="ru-RU" b="1" dirty="0" err="1" smtClean="0"/>
              <a:t>Пауль</a:t>
            </a:r>
            <a:r>
              <a:rPr lang="ru-RU" b="1" dirty="0" smtClean="0"/>
              <a:t> </a:t>
            </a:r>
            <a:r>
              <a:rPr lang="ru-RU" b="1" dirty="0" err="1" smtClean="0"/>
              <a:t>Гордан</a:t>
            </a:r>
            <a:r>
              <a:rPr lang="ru-RU" b="1" dirty="0" smtClean="0"/>
              <a:t>, «король </a:t>
            </a:r>
            <a:r>
              <a:rPr lang="ru-RU" b="1" dirty="0" err="1" smtClean="0"/>
              <a:t>інваріантів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</a:t>
            </a:r>
            <a:r>
              <a:rPr lang="ru-RU" b="1" dirty="0" err="1" smtClean="0"/>
              <a:t>алгебраїчної</a:t>
            </a:r>
            <a:r>
              <a:rPr lang="ru-RU" b="1" dirty="0" smtClean="0"/>
              <a:t> </a:t>
            </a:r>
            <a:r>
              <a:rPr lang="ru-RU" b="1" dirty="0" err="1" smtClean="0"/>
              <a:t>викладки</a:t>
            </a:r>
            <a:r>
              <a:rPr lang="ru-RU" b="1" dirty="0" smtClean="0"/>
              <a:t>, стане </a:t>
            </a:r>
            <a:r>
              <a:rPr lang="ru-RU" b="1" dirty="0" err="1" smtClean="0"/>
              <a:t>її</a:t>
            </a:r>
            <a:r>
              <a:rPr lang="ru-RU" b="1" dirty="0" smtClean="0"/>
              <a:t> першим </a:t>
            </a:r>
            <a:r>
              <a:rPr lang="ru-RU" b="1" dirty="0" err="1" smtClean="0"/>
              <a:t>науковим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керівником</a:t>
            </a:r>
            <a:r>
              <a:rPr lang="ru-RU" b="1" dirty="0" smtClean="0"/>
              <a:t>, перед </a:t>
            </a:r>
            <a:r>
              <a:rPr lang="ru-RU" b="1" dirty="0" err="1" smtClean="0"/>
              <a:t>яким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витримає</a:t>
            </a:r>
            <a:r>
              <a:rPr lang="ru-RU" b="1" dirty="0" smtClean="0"/>
              <a:t> вона </a:t>
            </a:r>
            <a:r>
              <a:rPr lang="ru-RU" b="1" dirty="0" err="1" smtClean="0"/>
              <a:t>докторський</a:t>
            </a:r>
            <a:r>
              <a:rPr lang="ru-RU" b="1" dirty="0" smtClean="0"/>
              <a:t> </a:t>
            </a:r>
            <a:r>
              <a:rPr lang="ru-RU" b="1" dirty="0" err="1" smtClean="0"/>
              <a:t>іспит</a:t>
            </a:r>
            <a:r>
              <a:rPr lang="ru-RU" b="1" dirty="0" smtClean="0"/>
              <a:t> «Про </a:t>
            </a:r>
            <a:r>
              <a:rPr lang="ru-RU" b="1" dirty="0" err="1" smtClean="0"/>
              <a:t>повні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інваріантів</a:t>
            </a:r>
            <a:r>
              <a:rPr lang="ru-RU" b="1" dirty="0" smtClean="0"/>
              <a:t> </a:t>
            </a:r>
            <a:r>
              <a:rPr lang="ru-RU" b="1" dirty="0" err="1" smtClean="0"/>
              <a:t>тернарних</a:t>
            </a:r>
            <a:r>
              <a:rPr lang="ru-RU" b="1" dirty="0" smtClean="0"/>
              <a:t> </a:t>
            </a:r>
            <a:r>
              <a:rPr lang="ru-RU" b="1" dirty="0" err="1" smtClean="0"/>
              <a:t>біквадратних</a:t>
            </a:r>
            <a:r>
              <a:rPr lang="ru-RU" b="1" dirty="0" smtClean="0"/>
              <a:t> форм» (1907).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Еммі</a:t>
            </a:r>
            <a:r>
              <a:rPr lang="ru-RU" dirty="0" smtClean="0"/>
              <a:t> Нетер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upload.wikimedia.org/wikipedia/commons/thumb/e/e5/Noether.jpg/200px-No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9407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В 1919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першою</a:t>
            </a:r>
            <a:r>
              <a:rPr lang="ru-RU" b="1" dirty="0" smtClean="0"/>
              <a:t> в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жінкою</a:t>
            </a:r>
            <a:r>
              <a:rPr lang="ru-RU" b="1" dirty="0" smtClean="0"/>
              <a:t> приват-доцентом. </a:t>
            </a:r>
            <a:r>
              <a:rPr lang="ru-RU" b="1" dirty="0" err="1" smtClean="0"/>
              <a:t>Хоча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найнижча</a:t>
            </a:r>
            <a:r>
              <a:rPr lang="ru-RU" b="1" dirty="0" smtClean="0"/>
              <a:t> </a:t>
            </a:r>
            <a:r>
              <a:rPr lang="ru-RU" b="1" dirty="0" err="1" smtClean="0"/>
              <a:t>сходинка</a:t>
            </a:r>
            <a:r>
              <a:rPr lang="ru-RU" b="1" dirty="0" smtClean="0"/>
              <a:t>, </a:t>
            </a:r>
            <a:r>
              <a:rPr lang="ru-RU" b="1" dirty="0" err="1" smtClean="0"/>
              <a:t>навіть</a:t>
            </a:r>
            <a:r>
              <a:rPr lang="ru-RU" b="1" dirty="0" smtClean="0"/>
              <a:t> не посада. </a:t>
            </a:r>
            <a:endParaRPr lang="ru-RU" b="1" dirty="0" smtClean="0"/>
          </a:p>
          <a:p>
            <a:r>
              <a:rPr lang="ru-RU" b="1" dirty="0" smtClean="0"/>
              <a:t> 1922 </a:t>
            </a:r>
            <a:r>
              <a:rPr lang="ru-RU" b="1" dirty="0" smtClean="0"/>
              <a:t>року вона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позаштатний</a:t>
            </a:r>
            <a:r>
              <a:rPr lang="ru-RU" b="1" dirty="0" smtClean="0"/>
              <a:t> </a:t>
            </a:r>
            <a:r>
              <a:rPr lang="ru-RU" b="1" dirty="0" err="1" smtClean="0"/>
              <a:t>екстраординарний</a:t>
            </a:r>
            <a:r>
              <a:rPr lang="ru-RU" b="1" dirty="0" smtClean="0"/>
              <a:t> </a:t>
            </a:r>
            <a:r>
              <a:rPr lang="ru-RU" b="1" dirty="0" err="1" smtClean="0"/>
              <a:t>професор</a:t>
            </a:r>
            <a:r>
              <a:rPr lang="ru-RU" b="1" dirty="0" smtClean="0"/>
              <a:t> (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асистент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У </a:t>
            </a:r>
            <a:r>
              <a:rPr lang="ru-RU" b="1" dirty="0" err="1" smtClean="0"/>
              <a:t>Геттінгені</a:t>
            </a:r>
            <a:r>
              <a:rPr lang="ru-RU" b="1" dirty="0" smtClean="0"/>
              <a:t> вона так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домоглася</a:t>
            </a:r>
            <a:r>
              <a:rPr lang="ru-RU" b="1" dirty="0" smtClean="0"/>
              <a:t> </a:t>
            </a:r>
            <a:r>
              <a:rPr lang="ru-RU" b="1" dirty="0" err="1" smtClean="0"/>
              <a:t>штатної</a:t>
            </a:r>
            <a:r>
              <a:rPr lang="ru-RU" b="1" dirty="0" smtClean="0"/>
              <a:t> посади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гарантованою</a:t>
            </a:r>
            <a:r>
              <a:rPr lang="ru-RU" b="1" dirty="0" smtClean="0"/>
              <a:t> оплатою. Не </a:t>
            </a:r>
            <a:r>
              <a:rPr lang="ru-RU" b="1" dirty="0" err="1" smtClean="0"/>
              <a:t>була</a:t>
            </a:r>
            <a:r>
              <a:rPr lang="ru-RU" b="1" dirty="0" smtClean="0"/>
              <a:t> вона </a:t>
            </a:r>
            <a:r>
              <a:rPr lang="ru-RU" b="1" dirty="0" err="1" smtClean="0"/>
              <a:t>і</a:t>
            </a:r>
            <a:r>
              <a:rPr lang="ru-RU" b="1" dirty="0" smtClean="0"/>
              <a:t> членом </a:t>
            </a:r>
            <a:r>
              <a:rPr lang="ru-RU" b="1" dirty="0" err="1" smtClean="0"/>
              <a:t>жодної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академій</a:t>
            </a:r>
            <a:r>
              <a:rPr lang="ru-RU" b="1" dirty="0" smtClean="0"/>
              <a:t>. </a:t>
            </a:r>
            <a:endParaRPr lang="ru-RU" b="1" dirty="0" smtClean="0"/>
          </a:p>
          <a:p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якраз</a:t>
            </a:r>
            <a:r>
              <a:rPr lang="ru-RU" b="1" dirty="0" smtClean="0"/>
              <a:t> у </a:t>
            </a:r>
            <a:r>
              <a:rPr lang="ru-RU" b="1" dirty="0" err="1" smtClean="0"/>
              <a:t>Геттінгені</a:t>
            </a:r>
            <a:r>
              <a:rPr lang="ru-RU" b="1" dirty="0" smtClean="0"/>
              <a:t> Нетер заклала </a:t>
            </a:r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зовсім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алгебри</a:t>
            </a:r>
            <a:r>
              <a:rPr lang="ru-RU" b="1" dirty="0" smtClean="0"/>
              <a:t>, яку 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загальною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абстрактною (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теорію</a:t>
            </a:r>
            <a:r>
              <a:rPr lang="ru-RU" b="1" dirty="0" smtClean="0"/>
              <a:t> </a:t>
            </a:r>
            <a:r>
              <a:rPr lang="ru-RU" b="1" dirty="0" err="1" smtClean="0"/>
              <a:t>кілець</a:t>
            </a:r>
            <a:r>
              <a:rPr lang="ru-RU" b="1" dirty="0" smtClean="0"/>
              <a:t>, </a:t>
            </a:r>
            <a:r>
              <a:rPr lang="ru-RU" b="1" dirty="0" err="1" smtClean="0"/>
              <a:t>полів</a:t>
            </a:r>
            <a:r>
              <a:rPr lang="ru-RU" b="1" dirty="0" smtClean="0"/>
              <a:t>, </a:t>
            </a:r>
            <a:r>
              <a:rPr lang="ru-RU" b="1" dirty="0" err="1" smtClean="0"/>
              <a:t>ідеалів</a:t>
            </a:r>
            <a:r>
              <a:rPr lang="ru-RU" b="1" dirty="0" smtClean="0"/>
              <a:t>).</a:t>
            </a:r>
          </a:p>
          <a:p>
            <a:r>
              <a:rPr lang="ru-RU" b="1" dirty="0" err="1" smtClean="0"/>
              <a:t>Справжнім</a:t>
            </a:r>
            <a:r>
              <a:rPr lang="ru-RU" b="1" dirty="0" smtClean="0"/>
              <a:t> </a:t>
            </a:r>
            <a:r>
              <a:rPr lang="ru-RU" b="1" dirty="0" err="1" smtClean="0"/>
              <a:t>тріумфом</a:t>
            </a:r>
            <a:r>
              <a:rPr lang="ru-RU" b="1" dirty="0" smtClean="0"/>
              <a:t> став для Нетер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математичний</a:t>
            </a:r>
            <a:r>
              <a:rPr lang="ru-RU" b="1" dirty="0" smtClean="0"/>
              <a:t> </a:t>
            </a:r>
            <a:r>
              <a:rPr lang="ru-RU" b="1" dirty="0" err="1" smtClean="0"/>
              <a:t>конгрес</a:t>
            </a:r>
            <a:r>
              <a:rPr lang="ru-RU" b="1" dirty="0" smtClean="0"/>
              <a:t> у </a:t>
            </a:r>
            <a:r>
              <a:rPr lang="ru-RU" b="1" dirty="0" err="1" smtClean="0"/>
              <a:t>Цюріху</a:t>
            </a:r>
            <a:r>
              <a:rPr lang="ru-RU" b="1" dirty="0" smtClean="0"/>
              <a:t> (</a:t>
            </a:r>
            <a:r>
              <a:rPr lang="ru-RU" b="1" dirty="0" err="1" smtClean="0"/>
              <a:t>Швейцарія</a:t>
            </a:r>
            <a:r>
              <a:rPr lang="ru-RU" b="1" dirty="0" smtClean="0"/>
              <a:t>, 1932).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888" y="1524000"/>
            <a:ext cx="5400600" cy="5073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/>
              <a:t>Ніна</a:t>
            </a:r>
            <a:r>
              <a:rPr lang="ru-RU" b="1" dirty="0" smtClean="0"/>
              <a:t> </a:t>
            </a:r>
            <a:r>
              <a:rPr lang="ru-RU" b="1" dirty="0" err="1" smtClean="0"/>
              <a:t>Карлівна</a:t>
            </a:r>
            <a:r>
              <a:rPr lang="ru-RU" b="1" dirty="0" smtClean="0"/>
              <a:t> </a:t>
            </a:r>
            <a:r>
              <a:rPr lang="ru-RU" b="1" dirty="0" err="1" smtClean="0"/>
              <a:t>Барі</a:t>
            </a:r>
            <a:r>
              <a:rPr lang="ru-RU" b="1" dirty="0" smtClean="0"/>
              <a:t>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</a:t>
            </a:r>
            <a:r>
              <a:rPr lang="ru-RU" b="1" dirty="0" smtClean="0"/>
              <a:t>19 </a:t>
            </a:r>
            <a:r>
              <a:rPr lang="ru-RU" b="1" dirty="0" smtClean="0"/>
              <a:t>листопада 1901 року в </a:t>
            </a:r>
            <a:r>
              <a:rPr lang="ru-RU" b="1" dirty="0" err="1" smtClean="0"/>
              <a:t>Москві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сім’ї</a:t>
            </a:r>
            <a:r>
              <a:rPr lang="ru-RU" b="1" dirty="0" smtClean="0"/>
              <a:t> </a:t>
            </a:r>
            <a:r>
              <a:rPr lang="ru-RU" b="1" dirty="0" err="1" smtClean="0"/>
              <a:t>лікаря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1918-го 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к</a:t>
            </a:r>
            <a:r>
              <a:rPr lang="en-US" b="1" dirty="0" err="1" smtClean="0"/>
              <a:t>i</a:t>
            </a:r>
            <a:r>
              <a:rPr lang="ru-RU" b="1" dirty="0" err="1" smtClean="0"/>
              <a:t>нч</a:t>
            </a:r>
            <a:r>
              <a:rPr lang="en-US" b="1" dirty="0" smtClean="0"/>
              <a:t>y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ив</a:t>
            </a:r>
            <a:r>
              <a:rPr lang="en-US" b="1" dirty="0" smtClean="0"/>
              <a:t>a</a:t>
            </a:r>
            <a:r>
              <a:rPr lang="ru-RU" b="1" dirty="0" err="1" smtClean="0"/>
              <a:t>тн</a:t>
            </a:r>
            <a:r>
              <a:rPr lang="en-US" b="1" dirty="0" smtClean="0"/>
              <a:t>y </a:t>
            </a:r>
            <a:r>
              <a:rPr lang="ru-RU" b="1" dirty="0" err="1" smtClean="0"/>
              <a:t>жіночу</a:t>
            </a:r>
            <a:r>
              <a:rPr lang="ru-RU" b="1" dirty="0" smtClean="0"/>
              <a:t> г</a:t>
            </a:r>
            <a:r>
              <a:rPr lang="en-US" b="1" dirty="0" err="1" smtClean="0"/>
              <a:t>i</a:t>
            </a:r>
            <a:r>
              <a:rPr lang="ru-RU" b="1" dirty="0" err="1" smtClean="0"/>
              <a:t>мн</a:t>
            </a:r>
            <a:r>
              <a:rPr lang="en-US" b="1" dirty="0" smtClean="0"/>
              <a:t>a</a:t>
            </a:r>
            <a:r>
              <a:rPr lang="ru-RU" b="1" dirty="0" err="1" smtClean="0"/>
              <a:t>з</a:t>
            </a:r>
            <a:r>
              <a:rPr lang="en-US" b="1" dirty="0" err="1" smtClean="0"/>
              <a:t>i</a:t>
            </a:r>
            <a:r>
              <a:rPr lang="ru-RU" b="1" dirty="0" err="1" smtClean="0"/>
              <a:t>ю</a:t>
            </a:r>
            <a:r>
              <a:rPr lang="ru-RU" b="1" dirty="0" smtClean="0"/>
              <a:t> </a:t>
            </a:r>
            <a:r>
              <a:rPr lang="ru-RU" b="1" dirty="0" err="1" smtClean="0"/>
              <a:t>Вяземської</a:t>
            </a:r>
            <a:r>
              <a:rPr lang="ru-RU" b="1" dirty="0" smtClean="0"/>
              <a:t>, </a:t>
            </a:r>
            <a:r>
              <a:rPr lang="ru-RU" b="1" dirty="0" err="1" smtClean="0"/>
              <a:t>склавши</a:t>
            </a:r>
            <a:r>
              <a:rPr lang="ru-RU" b="1" dirty="0" smtClean="0"/>
              <a:t> </a:t>
            </a:r>
            <a:r>
              <a:rPr lang="ru-RU" b="1" dirty="0" err="1" smtClean="0"/>
              <a:t>іспити</a:t>
            </a:r>
            <a:r>
              <a:rPr lang="ru-RU" b="1" dirty="0" smtClean="0"/>
              <a:t> на </a:t>
            </a:r>
            <a:r>
              <a:rPr lang="ru-RU" b="1" dirty="0" err="1" smtClean="0"/>
              <a:t>атестат</a:t>
            </a:r>
            <a:r>
              <a:rPr lang="ru-RU" b="1" dirty="0" smtClean="0"/>
              <a:t> </a:t>
            </a:r>
            <a:r>
              <a:rPr lang="ru-RU" b="1" dirty="0" err="1" smtClean="0"/>
              <a:t>зрілості</a:t>
            </a:r>
            <a:r>
              <a:rPr lang="ru-RU" b="1" dirty="0" smtClean="0"/>
              <a:t> в 10-й </a:t>
            </a:r>
            <a:r>
              <a:rPr lang="ru-RU" b="1" dirty="0" err="1" smtClean="0"/>
              <a:t>чоловічій</a:t>
            </a:r>
            <a:r>
              <a:rPr lang="ru-RU" b="1" dirty="0" smtClean="0"/>
              <a:t>,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u-RU" b="1" dirty="0" err="1" smtClean="0"/>
              <a:t>вступає</a:t>
            </a:r>
            <a:r>
              <a:rPr lang="ru-RU" b="1" dirty="0" smtClean="0"/>
              <a:t> на </a:t>
            </a:r>
            <a:r>
              <a:rPr lang="ru-RU" b="1" dirty="0" err="1" smtClean="0"/>
              <a:t>фізмат</a:t>
            </a:r>
            <a:r>
              <a:rPr lang="ru-RU" b="1" dirty="0" smtClean="0"/>
              <a:t> </a:t>
            </a:r>
            <a:r>
              <a:rPr lang="ru-RU" b="1" dirty="0" err="1" smtClean="0"/>
              <a:t>Московського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Ц</a:t>
            </a:r>
            <a:r>
              <a:rPr lang="en-US" b="1" dirty="0" smtClean="0"/>
              <a:t>e </a:t>
            </a:r>
            <a:r>
              <a:rPr lang="ru-RU" b="1" dirty="0" smtClean="0"/>
              <a:t>б</a:t>
            </a:r>
            <a:r>
              <a:rPr lang="en-US" b="1" dirty="0" smtClean="0"/>
              <a:t>y</a:t>
            </a:r>
            <a:r>
              <a:rPr lang="ru-RU" b="1" dirty="0" smtClean="0"/>
              <a:t>в </a:t>
            </a:r>
            <a:r>
              <a:rPr lang="en-US" b="1" dirty="0" smtClean="0"/>
              <a:t>pi</a:t>
            </a:r>
            <a:r>
              <a:rPr lang="ru-RU" b="1" dirty="0" smtClean="0"/>
              <a:t>к, к</a:t>
            </a:r>
            <a:r>
              <a:rPr lang="en-US" b="1" dirty="0" smtClean="0"/>
              <a:t>o</a:t>
            </a:r>
            <a:r>
              <a:rPr lang="ru-RU" b="1" dirty="0" smtClean="0"/>
              <a:t>ли </a:t>
            </a:r>
            <a:r>
              <a:rPr lang="en-US" b="1" dirty="0" smtClean="0"/>
              <a:t>pa</a:t>
            </a:r>
            <a:r>
              <a:rPr lang="ru-RU" b="1" dirty="0" err="1" smtClean="0"/>
              <a:t>з</a:t>
            </a:r>
            <a:r>
              <a:rPr lang="en-US" b="1" dirty="0" smtClean="0"/>
              <a:t>o</a:t>
            </a:r>
            <a:r>
              <a:rPr lang="ru-RU" b="1" dirty="0" smtClean="0"/>
              <a:t>м </a:t>
            </a:r>
            <a:r>
              <a:rPr lang="ru-RU" b="1" dirty="0" err="1" smtClean="0"/>
              <a:t>з</a:t>
            </a:r>
            <a:r>
              <a:rPr lang="ru-RU" b="1" dirty="0" smtClean="0"/>
              <a:t> юнаками </a:t>
            </a:r>
            <a:r>
              <a:rPr lang="ru-RU" b="1" dirty="0" err="1" smtClean="0"/>
              <a:t>університетський</a:t>
            </a:r>
            <a:r>
              <a:rPr lang="ru-RU" b="1" dirty="0" smtClean="0"/>
              <a:t> </a:t>
            </a:r>
            <a:r>
              <a:rPr lang="ru-RU" b="1" dirty="0" err="1" smtClean="0"/>
              <a:t>поріг</a:t>
            </a:r>
            <a:r>
              <a:rPr lang="ru-RU" b="1" dirty="0" smtClean="0"/>
              <a:t> у </a:t>
            </a:r>
            <a:r>
              <a:rPr lang="ru-RU" b="1" dirty="0" err="1" smtClean="0"/>
              <a:t>Москві</a:t>
            </a:r>
            <a:r>
              <a:rPr lang="ru-RU" b="1" dirty="0" smtClean="0"/>
              <a:t> </a:t>
            </a:r>
            <a:r>
              <a:rPr lang="ru-RU" b="1" dirty="0" err="1" smtClean="0"/>
              <a:t>вперше</a:t>
            </a:r>
            <a:r>
              <a:rPr lang="ru-RU" b="1" dirty="0" smtClean="0"/>
              <a:t> переступили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дівчата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Ніна Барі</a:t>
            </a:r>
            <a:endParaRPr lang="ru-RU" dirty="0"/>
          </a:p>
        </p:txBody>
      </p:sp>
      <p:pic>
        <p:nvPicPr>
          <p:cNvPr id="2050" name="Picture 2" descr="http://www.megabook.ru/MObjects/data/prev2006/new1/be_05fp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232733" cy="379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892480" cy="536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8552"/>
          </a:xfrm>
        </p:spPr>
        <p:txBody>
          <a:bodyPr/>
          <a:lstStyle/>
          <a:p>
            <a:pPr algn="ctr"/>
            <a:r>
              <a:rPr lang="ru-RU" dirty="0" smtClean="0"/>
              <a:t>Вислови про математиків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1925-го —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дисертацій</a:t>
            </a:r>
            <a:r>
              <a:rPr lang="ru-RU" b="1" dirty="0" smtClean="0"/>
              <a:t> «Про </a:t>
            </a:r>
            <a:r>
              <a:rPr lang="ru-RU" b="1" dirty="0" err="1" smtClean="0"/>
              <a:t>єдиність</a:t>
            </a:r>
            <a:r>
              <a:rPr lang="ru-RU" b="1" dirty="0" smtClean="0"/>
              <a:t> </a:t>
            </a:r>
            <a:r>
              <a:rPr lang="ru-RU" b="1" dirty="0" err="1" smtClean="0"/>
              <a:t>тригонометричних</a:t>
            </a:r>
            <a:r>
              <a:rPr lang="ru-RU" b="1" dirty="0" smtClean="0"/>
              <a:t> </a:t>
            </a:r>
            <a:r>
              <a:rPr lang="ru-RU" b="1" dirty="0" err="1" smtClean="0"/>
              <a:t>розкладів</a:t>
            </a:r>
            <a:r>
              <a:rPr lang="ru-RU" b="1" dirty="0" smtClean="0"/>
              <a:t>»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u-RU" b="1" dirty="0" err="1" smtClean="0"/>
              <a:t>премія</a:t>
            </a:r>
            <a:r>
              <a:rPr lang="ru-RU" b="1" dirty="0" smtClean="0"/>
              <a:t> </a:t>
            </a:r>
            <a:r>
              <a:rPr lang="ru-RU" b="1" dirty="0" err="1" smtClean="0"/>
              <a:t>Головнауки</a:t>
            </a:r>
            <a:r>
              <a:rPr lang="ru-RU" b="1" dirty="0" smtClean="0"/>
              <a:t> за </a:t>
            </a:r>
            <a:r>
              <a:rPr lang="ru-RU" b="1" dirty="0" err="1" smtClean="0"/>
              <a:t>розв'язані</a:t>
            </a:r>
            <a:r>
              <a:rPr lang="ru-RU" b="1" dirty="0" smtClean="0"/>
              <a:t> в </a:t>
            </a:r>
            <a:r>
              <a:rPr lang="ru-RU" b="1" dirty="0" err="1" smtClean="0"/>
              <a:t>н</a:t>
            </a:r>
            <a:r>
              <a:rPr lang="en-US" b="1" dirty="0" err="1" smtClean="0"/>
              <a:t>i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труднощі</a:t>
            </a:r>
            <a:r>
              <a:rPr lang="ru-RU" b="1" dirty="0" smtClean="0"/>
              <a:t>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тригонотетричних</a:t>
            </a:r>
            <a:r>
              <a:rPr lang="ru-RU" b="1" dirty="0" smtClean="0"/>
              <a:t> </a:t>
            </a:r>
            <a:r>
              <a:rPr lang="ru-RU" b="1" dirty="0" err="1" smtClean="0"/>
              <a:t>рядів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1928 </a:t>
            </a:r>
            <a:r>
              <a:rPr lang="ru-RU" b="1" dirty="0" smtClean="0"/>
              <a:t>року вона доцент, а 1932 — перша в </a:t>
            </a:r>
            <a:r>
              <a:rPr lang="ru-RU" b="1" dirty="0" err="1" smtClean="0"/>
              <a:t>Московському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університеті</a:t>
            </a:r>
            <a:r>
              <a:rPr lang="ru-RU" b="1" dirty="0" smtClean="0"/>
              <a:t> </a:t>
            </a:r>
            <a:r>
              <a:rPr lang="ru-RU" b="1" dirty="0" err="1" smtClean="0"/>
              <a:t>жінка</a:t>
            </a:r>
            <a:r>
              <a:rPr lang="ru-RU" b="1" dirty="0" smtClean="0"/>
              <a:t>, яка стала </a:t>
            </a:r>
            <a:r>
              <a:rPr lang="ru-RU" b="1" dirty="0" err="1" smtClean="0"/>
              <a:t>професором</a:t>
            </a:r>
            <a:r>
              <a:rPr lang="ru-RU" b="1" dirty="0" smtClean="0"/>
              <a:t> математики; у 1935-му </a:t>
            </a:r>
            <a:r>
              <a:rPr lang="ru-RU" b="1" dirty="0" err="1" smtClean="0"/>
              <a:t>їй</a:t>
            </a:r>
            <a:r>
              <a:rPr lang="ru-RU" b="1" dirty="0" smtClean="0"/>
              <a:t> як </a:t>
            </a:r>
            <a:r>
              <a:rPr lang="ru-RU" b="1" dirty="0" err="1" smtClean="0"/>
              <a:t>визнаному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спеціалісту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, </a:t>
            </a:r>
            <a:r>
              <a:rPr lang="ru-RU" b="1" dirty="0" err="1" smtClean="0"/>
              <a:t>першій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ж</a:t>
            </a:r>
            <a:r>
              <a:rPr lang="en-US" b="1" dirty="0" err="1" smtClean="0"/>
              <a:t>i</a:t>
            </a:r>
            <a:r>
              <a:rPr lang="ru-RU" b="1" dirty="0" smtClean="0"/>
              <a:t>нок </a:t>
            </a:r>
            <a:r>
              <a:rPr lang="ru-RU" b="1" dirty="0" err="1" smtClean="0"/>
              <a:t>тодішнього</a:t>
            </a:r>
            <a:r>
              <a:rPr lang="ru-RU" b="1" dirty="0" smtClean="0"/>
              <a:t> Союзу, </a:t>
            </a:r>
            <a:r>
              <a:rPr lang="ru-RU" b="1" dirty="0" err="1" smtClean="0"/>
              <a:t>присуджують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доктора </a:t>
            </a:r>
            <a:r>
              <a:rPr lang="ru-RU" b="1" dirty="0" err="1" smtClean="0"/>
              <a:t>ф</a:t>
            </a:r>
            <a:r>
              <a:rPr lang="en-US" b="1" dirty="0" err="1" smtClean="0"/>
              <a:t>i</a:t>
            </a:r>
            <a:r>
              <a:rPr lang="ru-RU" b="1" dirty="0" err="1" smtClean="0"/>
              <a:t>зико-математичних</a:t>
            </a:r>
            <a:r>
              <a:rPr lang="ru-RU" b="1" dirty="0" smtClean="0"/>
              <a:t> </a:t>
            </a:r>
            <a:r>
              <a:rPr lang="ru-RU" b="1" dirty="0" smtClean="0"/>
              <a:t>наук</a:t>
            </a:r>
          </a:p>
          <a:p>
            <a:r>
              <a:rPr lang="ru-RU" b="1" dirty="0" err="1" smtClean="0"/>
              <a:t>Настільними</a:t>
            </a:r>
            <a:r>
              <a:rPr lang="ru-RU" b="1" dirty="0" smtClean="0"/>
              <a:t> стали для </a:t>
            </a:r>
            <a:r>
              <a:rPr lang="ru-RU" b="1" dirty="0" err="1" smtClean="0"/>
              <a:t>вузів</a:t>
            </a:r>
            <a:r>
              <a:rPr lang="ru-RU" b="1" dirty="0" smtClean="0"/>
              <a:t> </a:t>
            </a:r>
            <a:r>
              <a:rPr lang="ru-RU" b="1" dirty="0" err="1" smtClean="0"/>
              <a:t>їі</a:t>
            </a:r>
            <a:r>
              <a:rPr lang="ru-RU" b="1" dirty="0" smtClean="0"/>
              <a:t> </a:t>
            </a:r>
            <a:r>
              <a:rPr lang="ru-RU" b="1" dirty="0" err="1" smtClean="0"/>
              <a:t>підручник</a:t>
            </a:r>
            <a:r>
              <a:rPr lang="ru-RU" b="1" dirty="0" smtClean="0"/>
              <a:t> «</a:t>
            </a:r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рядів</a:t>
            </a:r>
            <a:r>
              <a:rPr lang="ru-RU" b="1" dirty="0" smtClean="0"/>
              <a:t>» </a:t>
            </a:r>
            <a:r>
              <a:rPr lang="ru-RU" b="1" dirty="0" err="1" smtClean="0"/>
              <a:t>i</a:t>
            </a:r>
            <a:r>
              <a:rPr lang="ru-RU" b="1" dirty="0" smtClean="0"/>
              <a:t> </a:t>
            </a:r>
            <a:r>
              <a:rPr lang="ru-RU" b="1" dirty="0" err="1" smtClean="0"/>
              <a:t>фундаментaльна</a:t>
            </a:r>
            <a:r>
              <a:rPr lang="ru-RU" b="1" dirty="0" smtClean="0"/>
              <a:t> </a:t>
            </a:r>
            <a:r>
              <a:rPr lang="ru-RU" b="1" dirty="0" err="1" smtClean="0"/>
              <a:t>монографія</a:t>
            </a:r>
            <a:r>
              <a:rPr lang="ru-RU" b="1" dirty="0" smtClean="0"/>
              <a:t> «</a:t>
            </a:r>
            <a:r>
              <a:rPr lang="ru-RU" b="1" dirty="0" err="1" smtClean="0"/>
              <a:t>Тригонометричні</a:t>
            </a:r>
            <a:r>
              <a:rPr lang="ru-RU" b="1" dirty="0" smtClean="0"/>
              <a:t> ряди» на 936 </a:t>
            </a:r>
            <a:r>
              <a:rPr lang="ru-RU" b="1" dirty="0" err="1" smtClean="0"/>
              <a:t>сторінок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0" y="1772816"/>
            <a:ext cx="4834880" cy="47525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Катерина </a:t>
            </a:r>
            <a:r>
              <a:rPr lang="ru-RU" b="1" dirty="0" err="1" smtClean="0"/>
              <a:t>Логвинівна</a:t>
            </a:r>
            <a:r>
              <a:rPr lang="ru-RU" b="1" dirty="0" smtClean="0"/>
              <a:t> Ющенко (до </a:t>
            </a:r>
            <a:r>
              <a:rPr lang="ru-RU" b="1" dirty="0" err="1" smtClean="0"/>
              <a:t>заміжжя</a:t>
            </a:r>
            <a:r>
              <a:rPr lang="ru-RU" b="1" dirty="0" smtClean="0"/>
              <a:t> </a:t>
            </a:r>
            <a:r>
              <a:rPr lang="ru-RU" b="1" dirty="0" err="1" smtClean="0"/>
              <a:t>Рвачова</a:t>
            </a:r>
            <a:r>
              <a:rPr lang="ru-RU" b="1" dirty="0" smtClean="0"/>
              <a:t>)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в </a:t>
            </a:r>
            <a:r>
              <a:rPr lang="ru-RU" b="1" dirty="0" err="1" smtClean="0"/>
              <a:t>учительській</a:t>
            </a:r>
            <a:r>
              <a:rPr lang="ru-RU" b="1" dirty="0" smtClean="0"/>
              <a:t> </a:t>
            </a:r>
            <a:r>
              <a:rPr lang="ru-RU" b="1" dirty="0" err="1" smtClean="0"/>
              <a:t>сім'ї</a:t>
            </a:r>
            <a:r>
              <a:rPr lang="ru-RU" b="1" dirty="0" smtClean="0"/>
              <a:t> (</a:t>
            </a:r>
            <a:r>
              <a:rPr lang="ru-RU" b="1" dirty="0" err="1" smtClean="0"/>
              <a:t>молодший</a:t>
            </a:r>
            <a:r>
              <a:rPr lang="ru-RU" b="1" dirty="0" smtClean="0"/>
              <a:t> брат </a:t>
            </a:r>
            <a:r>
              <a:rPr lang="ru-RU" b="1" dirty="0" err="1" smtClean="0"/>
              <a:t>також</a:t>
            </a:r>
            <a:r>
              <a:rPr lang="ru-RU" b="1" dirty="0" smtClean="0"/>
              <a:t> став </a:t>
            </a:r>
            <a:r>
              <a:rPr lang="ru-RU" b="1" dirty="0" err="1" smtClean="0"/>
              <a:t>академіком</a:t>
            </a:r>
            <a:r>
              <a:rPr lang="ru-RU" b="1" dirty="0" smtClean="0"/>
              <a:t>) 8 </a:t>
            </a:r>
            <a:r>
              <a:rPr lang="ru-RU" b="1" dirty="0" err="1" smtClean="0"/>
              <a:t>грудня</a:t>
            </a:r>
            <a:r>
              <a:rPr lang="ru-RU" b="1" dirty="0" smtClean="0"/>
              <a:t> 1919 року в </a:t>
            </a:r>
            <a:r>
              <a:rPr lang="ru-RU" b="1" dirty="0" err="1" smtClean="0"/>
              <a:t>містечку</a:t>
            </a:r>
            <a:r>
              <a:rPr lang="ru-RU" b="1" dirty="0" smtClean="0"/>
              <a:t> Чигирин (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Черкаська</a:t>
            </a:r>
            <a:r>
              <a:rPr lang="ru-RU" b="1" dirty="0" smtClean="0"/>
              <a:t> область</a:t>
            </a:r>
            <a:r>
              <a:rPr lang="ru-RU" b="1" dirty="0" smtClean="0"/>
              <a:t>).</a:t>
            </a:r>
          </a:p>
          <a:p>
            <a:r>
              <a:rPr lang="ru-RU" b="1" dirty="0" err="1" smtClean="0"/>
              <a:t>Закінчила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Середньоазійський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</a:t>
            </a:r>
            <a:r>
              <a:rPr lang="ru-RU" b="1" dirty="0" smtClean="0"/>
              <a:t> (1942</a:t>
            </a:r>
            <a:r>
              <a:rPr lang="ru-RU" b="1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0"/>
            <a:ext cx="6120680" cy="1219200"/>
          </a:xfrm>
        </p:spPr>
        <p:txBody>
          <a:bodyPr>
            <a:normAutofit/>
          </a:bodyPr>
          <a:lstStyle/>
          <a:p>
            <a:r>
              <a:rPr lang="uk-UA" dirty="0" smtClean="0"/>
              <a:t>Катерина Ющенко</a:t>
            </a:r>
            <a:endParaRPr lang="ru-RU" dirty="0"/>
          </a:p>
        </p:txBody>
      </p:sp>
      <p:pic>
        <p:nvPicPr>
          <p:cNvPr id="35842" name="Picture 2" descr="http://cyberua.info/wp-content/gallery/spogady_feofanija_nmishchenko/Feofania_05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425642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Стала </a:t>
            </a:r>
            <a:r>
              <a:rPr lang="ru-RU" b="1" dirty="0" smtClean="0"/>
              <a:t>доктором </a:t>
            </a:r>
            <a:r>
              <a:rPr lang="ru-RU" b="1" dirty="0" err="1" smtClean="0"/>
              <a:t>фізико-математичних</a:t>
            </a:r>
            <a:r>
              <a:rPr lang="ru-RU" b="1" dirty="0" smtClean="0"/>
              <a:t> наук </a:t>
            </a:r>
            <a:r>
              <a:rPr lang="ru-RU" b="1" dirty="0" smtClean="0"/>
              <a:t>(«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теорії</a:t>
            </a:r>
            <a:r>
              <a:rPr lang="ru-RU" b="1" dirty="0" smtClean="0"/>
              <a:t> </a:t>
            </a:r>
            <a:r>
              <a:rPr lang="ru-RU" b="1" dirty="0" err="1" smtClean="0"/>
              <a:t>алгоритмічних</a:t>
            </a:r>
            <a:r>
              <a:rPr lang="ru-RU" b="1" dirty="0" smtClean="0"/>
              <a:t> </a:t>
            </a:r>
            <a:r>
              <a:rPr lang="ru-RU" b="1" dirty="0" err="1" smtClean="0"/>
              <a:t>мов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автоматизація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програмування</a:t>
            </a:r>
            <a:r>
              <a:rPr lang="ru-RU" b="1" dirty="0" smtClean="0"/>
              <a:t>» у 1966</a:t>
            </a:r>
            <a:r>
              <a:rPr lang="ru-RU" b="1" dirty="0" smtClean="0"/>
              <a:t>), </a:t>
            </a:r>
            <a:r>
              <a:rPr lang="ru-RU" b="1" dirty="0" err="1" smtClean="0"/>
              <a:t>професором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(1969), </a:t>
            </a:r>
            <a:r>
              <a:rPr lang="ru-RU" b="1" dirty="0" err="1" smtClean="0"/>
              <a:t>членом-кореспондентом</a:t>
            </a:r>
            <a:r>
              <a:rPr lang="ru-RU" b="1" dirty="0" smtClean="0"/>
              <a:t> АН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(1976), членом </a:t>
            </a:r>
            <a:r>
              <a:rPr lang="ru-RU" b="1" dirty="0" err="1" smtClean="0"/>
              <a:t>міжнародної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комп'ютерних</a:t>
            </a:r>
            <a:r>
              <a:rPr lang="ru-RU" b="1" dirty="0" smtClean="0"/>
              <a:t> наук </a:t>
            </a:r>
            <a:r>
              <a:rPr lang="ru-RU" b="1" dirty="0" err="1" smtClean="0"/>
              <a:t>і</a:t>
            </a:r>
            <a:r>
              <a:rPr lang="ru-RU" b="1" dirty="0" smtClean="0"/>
              <a:t> систем (1993), </a:t>
            </a:r>
            <a:r>
              <a:rPr lang="ru-RU" b="1" dirty="0" err="1" smtClean="0"/>
              <a:t>заслуженим</a:t>
            </a:r>
            <a:r>
              <a:rPr lang="ru-RU" b="1" dirty="0" smtClean="0"/>
              <a:t> </a:t>
            </a:r>
            <a:r>
              <a:rPr lang="ru-RU" b="1" dirty="0" err="1" smtClean="0"/>
              <a:t>Соросівським</a:t>
            </a:r>
            <a:r>
              <a:rPr lang="ru-RU" b="1" dirty="0" smtClean="0"/>
              <a:t> </a:t>
            </a:r>
            <a:r>
              <a:rPr lang="ru-RU" b="1" dirty="0" err="1" smtClean="0"/>
              <a:t>професором</a:t>
            </a:r>
            <a:r>
              <a:rPr lang="ru-RU" b="1" dirty="0" smtClean="0"/>
              <a:t> (1996), </a:t>
            </a:r>
            <a:r>
              <a:rPr lang="ru-RU" b="1" dirty="0" err="1" smtClean="0"/>
              <a:t>заслуженим</a:t>
            </a:r>
            <a:r>
              <a:rPr lang="ru-RU" b="1" dirty="0" smtClean="0"/>
              <a:t> </a:t>
            </a:r>
            <a:r>
              <a:rPr lang="ru-RU" b="1" dirty="0" err="1" smtClean="0"/>
              <a:t>діячем</a:t>
            </a:r>
            <a:r>
              <a:rPr lang="ru-RU" b="1" dirty="0" smtClean="0"/>
              <a:t> науки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(1980). </a:t>
            </a:r>
            <a:endParaRPr lang="ru-RU" b="1" dirty="0" smtClean="0"/>
          </a:p>
          <a:p>
            <a:r>
              <a:rPr lang="ru-RU" b="1" dirty="0" smtClean="0"/>
              <a:t>Вона </a:t>
            </a:r>
            <a:r>
              <a:rPr lang="ru-RU" b="1" dirty="0" smtClean="0"/>
              <a:t>мала 7 </a:t>
            </a:r>
            <a:r>
              <a:rPr lang="ru-RU" b="1" dirty="0" err="1" smtClean="0"/>
              <a:t>винаходів</a:t>
            </a:r>
            <a:r>
              <a:rPr lang="ru-RU" b="1" dirty="0" smtClean="0"/>
              <a:t>;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співавтором</a:t>
            </a:r>
            <a:r>
              <a:rPr lang="ru-RU" b="1" dirty="0" smtClean="0"/>
              <a:t> </a:t>
            </a:r>
            <a:r>
              <a:rPr lang="ru-RU" b="1" dirty="0" err="1" smtClean="0"/>
              <a:t>довідників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програмістів</a:t>
            </a:r>
            <a:r>
              <a:rPr lang="ru-RU" b="1" dirty="0" smtClean="0"/>
              <a:t> для машин М-20, «Урал», «</a:t>
            </a:r>
            <a:r>
              <a:rPr lang="ru-RU" b="1" dirty="0" err="1" smtClean="0"/>
              <a:t>Дніпро</a:t>
            </a:r>
            <a:r>
              <a:rPr lang="ru-RU" b="1" dirty="0" smtClean="0"/>
              <a:t>», «Киев» та </a:t>
            </a:r>
            <a:r>
              <a:rPr lang="ru-RU" b="1" dirty="0" err="1" smtClean="0"/>
              <a:t>посібника</a:t>
            </a:r>
            <a:r>
              <a:rPr lang="ru-RU" b="1" dirty="0" smtClean="0"/>
              <a:t> «</a:t>
            </a:r>
            <a:r>
              <a:rPr lang="ru-RU" b="1" dirty="0" err="1" smtClean="0"/>
              <a:t>Злементьі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программи-рования</a:t>
            </a:r>
            <a:r>
              <a:rPr lang="ru-RU" b="1" dirty="0" smtClean="0"/>
              <a:t>» ( М., 1961),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витримав</a:t>
            </a:r>
            <a:r>
              <a:rPr lang="ru-RU" b="1" dirty="0" smtClean="0"/>
              <a:t> </a:t>
            </a:r>
            <a:r>
              <a:rPr lang="ru-RU" b="1" dirty="0" err="1" smtClean="0"/>
              <a:t>п'ять</a:t>
            </a:r>
            <a:r>
              <a:rPr lang="ru-RU" b="1" dirty="0" smtClean="0"/>
              <a:t> </a:t>
            </a:r>
            <a:r>
              <a:rPr lang="ru-RU" b="1" dirty="0" err="1" smtClean="0"/>
              <a:t>видань</a:t>
            </a:r>
            <a:r>
              <a:rPr lang="ru-RU" b="1" dirty="0" smtClean="0"/>
              <a:t> </a:t>
            </a:r>
            <a:r>
              <a:rPr lang="ru-RU" b="1" dirty="0" err="1" smtClean="0"/>
              <a:t>іноземними</a:t>
            </a:r>
            <a:r>
              <a:rPr lang="ru-RU" b="1" dirty="0" smtClean="0"/>
              <a:t> </a:t>
            </a:r>
            <a:r>
              <a:rPr lang="ru-RU" b="1" dirty="0" err="1" smtClean="0"/>
              <a:t>мовами</a:t>
            </a:r>
            <a:r>
              <a:rPr lang="ru-RU" b="1" dirty="0" smtClean="0"/>
              <a:t>; </a:t>
            </a:r>
            <a:r>
              <a:rPr lang="ru-RU" b="1" dirty="0" err="1" smtClean="0"/>
              <a:t>чотири</a:t>
            </a:r>
            <a:r>
              <a:rPr lang="ru-RU" b="1" dirty="0" smtClean="0"/>
              <a:t> рази </a:t>
            </a:r>
            <a:r>
              <a:rPr lang="ru-RU" b="1" dirty="0" err="1" smtClean="0"/>
              <a:t>видавалась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монографія</a:t>
            </a:r>
            <a:r>
              <a:rPr lang="ru-RU" b="1" dirty="0" smtClean="0"/>
              <a:t> «Алгебра. Языки. Программирование» (1974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Труд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поціновано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державними</a:t>
            </a:r>
            <a:r>
              <a:rPr lang="ru-RU" b="1" dirty="0" smtClean="0"/>
              <a:t> </a:t>
            </a:r>
            <a:r>
              <a:rPr lang="ru-RU" b="1" dirty="0" err="1" smtClean="0"/>
              <a:t>преміями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(1978, 1992), </a:t>
            </a:r>
            <a:r>
              <a:rPr lang="ru-RU" b="1" dirty="0" err="1" smtClean="0"/>
              <a:t>премією</a:t>
            </a:r>
            <a:r>
              <a:rPr lang="ru-RU" b="1" dirty="0" smtClean="0"/>
              <a:t> Ради </a:t>
            </a:r>
            <a:r>
              <a:rPr lang="ru-RU" b="1" dirty="0" err="1" smtClean="0"/>
              <a:t>Міністрів</a:t>
            </a:r>
            <a:r>
              <a:rPr lang="ru-RU" b="1" dirty="0" smtClean="0"/>
              <a:t> Союзу (1984), </a:t>
            </a:r>
            <a:r>
              <a:rPr lang="ru-RU" b="1" dirty="0" err="1" smtClean="0"/>
              <a:t>премією</a:t>
            </a:r>
            <a:r>
              <a:rPr lang="ru-RU" b="1" dirty="0" smtClean="0"/>
              <a:t> Глушкова (1985) та орденом </a:t>
            </a:r>
            <a:r>
              <a:rPr lang="ru-RU" b="1" dirty="0" err="1" smtClean="0"/>
              <a:t>княгині</a:t>
            </a:r>
            <a:r>
              <a:rPr lang="ru-RU" b="1" dirty="0" smtClean="0"/>
              <a:t> Ольги (1999</a:t>
            </a:r>
            <a:r>
              <a:rPr lang="ru-RU" b="1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й филь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00531"/>
            <a:ext cx="9144000" cy="513948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Чи знаєте ви?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3632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192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507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/>
              <a:t>Студенти Гарварду неправильно розв’язують задачу для 4 класу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Гугол</a:t>
            </a:r>
            <a:r>
              <a:rPr lang="ru-RU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Софістами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викладачів</a:t>
            </a:r>
            <a:r>
              <a:rPr lang="ru-RU" dirty="0" smtClean="0"/>
              <a:t> наук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своєрідний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філософів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сама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мудрують</a:t>
            </a:r>
            <a:endParaRPr lang="ru-RU" dirty="0" smtClean="0"/>
          </a:p>
          <a:p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висловлювання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софізму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, </a:t>
            </a:r>
            <a:r>
              <a:rPr lang="ru-RU" dirty="0" err="1" smtClean="0"/>
              <a:t>видаючи</a:t>
            </a:r>
            <a:r>
              <a:rPr lang="ru-RU" dirty="0" smtClean="0"/>
              <a:t> </a:t>
            </a:r>
            <a:r>
              <a:rPr lang="ru-RU" dirty="0" err="1" smtClean="0"/>
              <a:t>неправдиву</a:t>
            </a:r>
            <a:r>
              <a:rPr lang="ru-RU" dirty="0" smtClean="0"/>
              <a:t> суть за </a:t>
            </a:r>
            <a:r>
              <a:rPr lang="ru-RU" dirty="0" err="1" smtClean="0"/>
              <a:t>істину</a:t>
            </a:r>
            <a:r>
              <a:rPr lang="ru-RU" dirty="0" smtClean="0"/>
              <a:t>, </a:t>
            </a:r>
            <a:r>
              <a:rPr lang="ru-RU" dirty="0" err="1" smtClean="0"/>
              <a:t>приховавши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 </a:t>
            </a:r>
            <a:r>
              <a:rPr lang="ru-RU" dirty="0" err="1" smtClean="0"/>
              <a:t>протилежності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24744"/>
          </a:xfrm>
        </p:spPr>
        <p:txBody>
          <a:bodyPr/>
          <a:lstStyle/>
          <a:p>
            <a:pPr algn="ctr"/>
            <a:r>
              <a:rPr lang="ru-RU" b="1" u="sng" dirty="0" smtClean="0"/>
              <a:t>Хто такі софісти?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3645025"/>
          <a:ext cx="7344816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1268760"/>
            <a:ext cx="5266928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Народилася</a:t>
            </a:r>
            <a:r>
              <a:rPr lang="ru-RU" b="1" dirty="0" smtClean="0"/>
              <a:t> </a:t>
            </a:r>
            <a:r>
              <a:rPr lang="ru-RU" b="1" dirty="0" smtClean="0"/>
              <a:t>370 року в </a:t>
            </a:r>
            <a:r>
              <a:rPr lang="ru-RU" b="1" dirty="0" err="1" smtClean="0"/>
              <a:t>Олександрії</a:t>
            </a:r>
            <a:r>
              <a:rPr lang="ru-RU" b="1" dirty="0" smtClean="0"/>
              <a:t>, </a:t>
            </a:r>
            <a:r>
              <a:rPr lang="ru-RU" b="1" dirty="0" err="1" smtClean="0"/>
              <a:t>заснованій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Олександром</a:t>
            </a:r>
            <a:r>
              <a:rPr lang="ru-RU" b="1" dirty="0" smtClean="0"/>
              <a:t> </a:t>
            </a:r>
            <a:r>
              <a:rPr lang="ru-RU" b="1" dirty="0" err="1" smtClean="0"/>
              <a:t>Македонським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батько</a:t>
            </a:r>
            <a:r>
              <a:rPr lang="ru-RU" b="1" dirty="0" smtClean="0"/>
              <a:t> </a:t>
            </a:r>
            <a:r>
              <a:rPr lang="ru-RU" b="1" dirty="0" err="1" smtClean="0"/>
              <a:t>Теон</a:t>
            </a:r>
            <a:r>
              <a:rPr lang="ru-RU" b="1" dirty="0" smtClean="0"/>
              <a:t> </a:t>
            </a:r>
            <a:r>
              <a:rPr lang="ru-RU" b="1" dirty="0" err="1" smtClean="0"/>
              <a:t>викладав</a:t>
            </a:r>
            <a:r>
              <a:rPr lang="ru-RU" b="1" dirty="0" smtClean="0"/>
              <a:t> у </a:t>
            </a:r>
            <a:r>
              <a:rPr lang="ru-RU" b="1" dirty="0" err="1" smtClean="0"/>
              <a:t>Мусейоні</a:t>
            </a:r>
            <a:r>
              <a:rPr lang="ru-RU" b="1" dirty="0" smtClean="0"/>
              <a:t>, </a:t>
            </a:r>
            <a:r>
              <a:rPr lang="ru-RU" b="1" dirty="0" err="1" smtClean="0"/>
              <a:t>школі</a:t>
            </a:r>
            <a:r>
              <a:rPr lang="ru-RU" b="1" dirty="0" smtClean="0"/>
              <a:t> при </a:t>
            </a:r>
            <a:r>
              <a:rPr lang="ru-RU" b="1" dirty="0" err="1" smtClean="0"/>
              <a:t>знаменитій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бібліотеці</a:t>
            </a:r>
            <a:r>
              <a:rPr lang="ru-RU" b="1" dirty="0" smtClean="0"/>
              <a:t> храму </a:t>
            </a:r>
            <a:r>
              <a:rPr lang="ru-RU" b="1" dirty="0" err="1" smtClean="0"/>
              <a:t>Серапіса</a:t>
            </a:r>
            <a:r>
              <a:rPr lang="ru-RU" b="1" dirty="0" smtClean="0"/>
              <a:t>, де </a:t>
            </a:r>
            <a:r>
              <a:rPr lang="ru-RU" b="1" dirty="0" err="1" smtClean="0"/>
              <a:t>зберігались</a:t>
            </a:r>
            <a:r>
              <a:rPr lang="ru-RU" b="1" dirty="0" smtClean="0"/>
              <a:t> </a:t>
            </a:r>
            <a:r>
              <a:rPr lang="ru-RU" b="1" dirty="0" err="1" smtClean="0"/>
              <a:t>сотні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манускриптів</a:t>
            </a:r>
            <a:r>
              <a:rPr lang="ru-RU" b="1" dirty="0" smtClean="0"/>
              <a:t> та </a:t>
            </a:r>
            <a:r>
              <a:rPr lang="ru-RU" b="1" dirty="0" err="1" smtClean="0"/>
              <a:t>інструменти</a:t>
            </a:r>
            <a:r>
              <a:rPr lang="ru-RU" b="1" dirty="0" smtClean="0"/>
              <a:t> самого </a:t>
            </a:r>
            <a:r>
              <a:rPr lang="ru-RU" b="1" dirty="0" err="1" smtClean="0"/>
              <a:t>Ератосфена</a:t>
            </a:r>
            <a:endParaRPr lang="ru-RU" b="1" dirty="0" smtClean="0"/>
          </a:p>
          <a:p>
            <a:r>
              <a:rPr lang="ru-RU" b="1" dirty="0" err="1" smtClean="0"/>
              <a:t>Осливши</a:t>
            </a:r>
            <a:r>
              <a:rPr lang="ru-RU" b="1" dirty="0" smtClean="0"/>
              <a:t> в </a:t>
            </a:r>
            <a:r>
              <a:rPr lang="ru-RU" b="1" dirty="0" err="1" smtClean="0"/>
              <a:t>Мусейоні</a:t>
            </a:r>
            <a:r>
              <a:rPr lang="ru-RU" b="1" dirty="0" smtClean="0"/>
              <a:t> </a:t>
            </a:r>
            <a:r>
              <a:rPr lang="ru-RU" b="1" dirty="0" err="1" smtClean="0"/>
              <a:t>батькову</a:t>
            </a:r>
            <a:r>
              <a:rPr lang="ru-RU" b="1" dirty="0" smtClean="0"/>
              <a:t> науку, вона </a:t>
            </a:r>
            <a:r>
              <a:rPr lang="ru-RU" b="1" dirty="0" err="1" smtClean="0"/>
              <a:t>їде</a:t>
            </a:r>
            <a:r>
              <a:rPr lang="ru-RU" b="1" dirty="0" smtClean="0"/>
              <a:t> до </a:t>
            </a:r>
            <a:r>
              <a:rPr lang="ru-RU" b="1" dirty="0" err="1" smtClean="0"/>
              <a:t>Афін</a:t>
            </a:r>
            <a:r>
              <a:rPr lang="ru-RU" b="1" dirty="0" smtClean="0"/>
              <a:t>, де </a:t>
            </a:r>
            <a:r>
              <a:rPr lang="ru-RU" b="1" dirty="0" err="1" smtClean="0"/>
              <a:t>слухає</a:t>
            </a:r>
            <a:r>
              <a:rPr lang="ru-RU" b="1" dirty="0" smtClean="0"/>
              <a:t> </a:t>
            </a:r>
            <a:r>
              <a:rPr lang="ru-RU" b="1" dirty="0" err="1" smtClean="0"/>
              <a:t>лекції</a:t>
            </a:r>
            <a:r>
              <a:rPr lang="ru-RU" b="1" dirty="0" smtClean="0"/>
              <a:t> в </a:t>
            </a:r>
            <a:r>
              <a:rPr lang="ru-RU" b="1" dirty="0" err="1" smtClean="0"/>
              <a:t>заснованій</a:t>
            </a:r>
            <a:r>
              <a:rPr lang="ru-RU" b="1" dirty="0" smtClean="0"/>
              <a:t> Платоном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, а </a:t>
            </a:r>
            <a:r>
              <a:rPr lang="ru-RU" b="1" dirty="0" err="1" smtClean="0"/>
              <a:t>пвернувшись</a:t>
            </a:r>
            <a:r>
              <a:rPr lang="ru-RU" b="1" dirty="0" smtClean="0"/>
              <a:t>, </a:t>
            </a:r>
            <a:r>
              <a:rPr lang="ru-RU" b="1" dirty="0" err="1" smtClean="0"/>
              <a:t>першою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жінок</a:t>
            </a:r>
            <a:r>
              <a:rPr lang="ru-RU" b="1" dirty="0" smtClean="0"/>
              <a:t> </a:t>
            </a:r>
            <a:r>
              <a:rPr lang="ru-RU" b="1" dirty="0" err="1" smtClean="0"/>
              <a:t>обіймає</a:t>
            </a:r>
            <a:r>
              <a:rPr lang="ru-RU" b="1" dirty="0" smtClean="0"/>
              <a:t> кафедру.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algn="ctr"/>
            <a:r>
              <a:rPr lang="ru-RU" b="1" dirty="0" err="1" smtClean="0"/>
              <a:t>Гіпатія</a:t>
            </a:r>
            <a:endParaRPr lang="ru-RU" dirty="0"/>
          </a:p>
        </p:txBody>
      </p:sp>
      <p:pic>
        <p:nvPicPr>
          <p:cNvPr id="26626" name="Picture 2" descr="http://img0.liveinternet.ru/images/attach/c/4/78/720/78720184_large_Ipat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168352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1972</Words>
  <Application>Microsoft Office PowerPoint</Application>
  <PresentationFormat>Экран (4:3)</PresentationFormat>
  <Paragraphs>89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Цікаві відомості з математики. Жінки – математики </vt:lpstr>
      <vt:lpstr>Вислови про математиків</vt:lpstr>
      <vt:lpstr>Чи знаєте ви?</vt:lpstr>
      <vt:lpstr>Слайд 4</vt:lpstr>
      <vt:lpstr>Слайд 5</vt:lpstr>
      <vt:lpstr>Студенти Гарварду неправильно розв’язують задачу для 4 класу </vt:lpstr>
      <vt:lpstr>Гугол  </vt:lpstr>
      <vt:lpstr>Хто такі софісти?</vt:lpstr>
      <vt:lpstr>Гіпатія</vt:lpstr>
      <vt:lpstr>Слайд 10</vt:lpstr>
      <vt:lpstr>Марія Аньєзі</vt:lpstr>
      <vt:lpstr>Робота</vt:lpstr>
      <vt:lpstr>Софі Жермен </vt:lpstr>
      <vt:lpstr>Праці</vt:lpstr>
      <vt:lpstr>Софія Ковалевська</vt:lpstr>
      <vt:lpstr>Праці</vt:lpstr>
      <vt:lpstr>Еммі Нетер </vt:lpstr>
      <vt:lpstr>Слайд 18</vt:lpstr>
      <vt:lpstr>Ніна Барі</vt:lpstr>
      <vt:lpstr>Слайд 20</vt:lpstr>
      <vt:lpstr>Катерина Ющенко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- математики</dc:title>
  <dc:creator>Вероника</dc:creator>
  <cp:lastModifiedBy>Вероника</cp:lastModifiedBy>
  <cp:revision>14</cp:revision>
  <dcterms:created xsi:type="dcterms:W3CDTF">2013-02-26T16:48:22Z</dcterms:created>
  <dcterms:modified xsi:type="dcterms:W3CDTF">2013-02-26T18:48:31Z</dcterms:modified>
</cp:coreProperties>
</file>