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612B-33C5-45D3-8A74-470C80A4445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A22A-8F25-4058-B06A-1E9278670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http://t2.gstatic.com/images?q=tbn:ANd9GcSqRD0YYx-QPFBuckEATFKaXf28f2KDGvU5Y-AjiE9uUrMHXNwQo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http://t3.gstatic.com/images?q=tbn:ANd9GcSqYLb1Xm8UwCpDUYebo2xUf-SqhYqW7EPv3B_uVQXlX2b0QBk4eg" TargetMode="Externa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t2.gstatic.com/images?q=tbn:ANd9GcQM_uZz9mxnEY0yE7NjKNIRdS3USFe2hDa13Oqhkj5g2Tx9O9NFWg" TargetMode="External"/><Relationship Id="rId5" Type="http://schemas.openxmlformats.org/officeDocument/2006/relationships/image" Target="../media/image54.jpeg"/><Relationship Id="rId4" Type="http://schemas.openxmlformats.org/officeDocument/2006/relationships/image" Target="http://t1.gstatic.com/images?q=tbn:ANd9GcS8WEx6-39QcNyg-lASS0BtzBhejbA6FClC-A5F_Uw31KYk-4IXm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http://t3.gstatic.com/images?q=tbn:ANd9GcTT3_KOoUgmcRUs8uSblWpR5dZAiUd8kFCnwCgwSr9JJgXvPBp3c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t1.gstatic.com/images?q=tbn:ANd9GcSc0P1FN-5UEXf9yyoValzeGr6Yd0El-v18T4mPj9txbO8CWNws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7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214422"/>
            <a:ext cx="5929354" cy="2386029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Застосування многокутників у житті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786322"/>
            <a:ext cx="4914912" cy="163829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Підготувала:</a:t>
            </a:r>
          </a:p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чениця 11 – А класу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Хавер Катерина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Краса теж може похвалитися використанням квадратів та прямокутників. Сучасні модниці накладають собі нігті у формі прямокутника, а влітку носять окуляри квадратної та прямокутної форми.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загруженное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786322"/>
            <a:ext cx="2571768" cy="1926343"/>
          </a:xfrm>
          <a:prstGeom prst="rect">
            <a:avLst/>
          </a:prstGeom>
        </p:spPr>
      </p:pic>
      <p:pic>
        <p:nvPicPr>
          <p:cNvPr id="6" name="Рисунок 5" descr="загруженное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2551357" cy="22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агруженное (1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571744"/>
            <a:ext cx="4582673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Сніжинки падають на землю правильними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шестикутниками. Природа ще раз підтверджує нам свою досконалість.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2109790" cy="2109790"/>
          </a:xfrm>
          <a:prstGeom prst="rect">
            <a:avLst/>
          </a:prstGeom>
          <a:noFill/>
          <a:ln w="63500" cmpd="dbl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71678"/>
            <a:ext cx="2500330" cy="2159376"/>
          </a:xfrm>
          <a:prstGeom prst="rect">
            <a:avLst/>
          </a:prstGeom>
          <a:noFill/>
          <a:ln w="63500" cmpd="dbl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398" y="4214818"/>
            <a:ext cx="2142712" cy="1895476"/>
          </a:xfrm>
          <a:prstGeom prst="rect">
            <a:avLst/>
          </a:prstGeom>
          <a:noFill/>
          <a:ln w="63500" cmpd="dbl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1029" name="AutoShape 5"/>
          <p:cNvSpPr>
            <a:spLocks noChangeArrowheads="1"/>
          </p:cNvSpPr>
          <p:nvPr/>
        </p:nvSpPr>
        <p:spPr bwMode="auto">
          <a:xfrm rot="1800000">
            <a:off x="794517" y="1128006"/>
            <a:ext cx="1778852" cy="1530154"/>
          </a:xfrm>
          <a:prstGeom prst="hexagon">
            <a:avLst>
              <a:gd name="adj" fmla="val 30330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428992" y="2214554"/>
            <a:ext cx="2057400" cy="1779588"/>
          </a:xfrm>
          <a:prstGeom prst="hexagon">
            <a:avLst>
              <a:gd name="adj" fmla="val 28903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71480"/>
            <a:ext cx="1928826" cy="2184025"/>
          </a:xfrm>
          <a:prstGeom prst="rect">
            <a:avLst/>
          </a:prstGeom>
          <a:noFill/>
          <a:ln w="63500" cmpd="dbl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86190"/>
            <a:ext cx="2071702" cy="2300965"/>
          </a:xfrm>
          <a:prstGeom prst="rect">
            <a:avLst/>
          </a:prstGeom>
          <a:noFill/>
          <a:ln w="63500" cmpd="dbl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1033" name="AutoShape 9"/>
          <p:cNvSpPr>
            <a:spLocks noChangeArrowheads="1"/>
          </p:cNvSpPr>
          <p:nvPr/>
        </p:nvSpPr>
        <p:spPr bwMode="auto">
          <a:xfrm rot="1800000">
            <a:off x="550619" y="4371581"/>
            <a:ext cx="1905000" cy="1570038"/>
          </a:xfrm>
          <a:prstGeom prst="hexagon">
            <a:avLst>
              <a:gd name="adj" fmla="val 30334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Калейдоскоп, дитяча гра, в якій          зачаровують симетричні узори, що змінюються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057400" cy="1981200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2890838" cy="1925638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928802"/>
            <a:ext cx="2235200" cy="2044700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572264" y="2214554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95800"/>
            <a:ext cx="2133600" cy="2146300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6" name="Рисунок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429132"/>
            <a:ext cx="2146300" cy="2146300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8" name="Рисунок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572008"/>
            <a:ext cx="2480022" cy="1966914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059" name="AutoShape 11"/>
          <p:cNvSpPr>
            <a:spLocks noChangeArrowheads="1"/>
          </p:cNvSpPr>
          <p:nvPr/>
        </p:nvSpPr>
        <p:spPr bwMode="auto">
          <a:xfrm rot="2700000">
            <a:off x="6661564" y="4777974"/>
            <a:ext cx="1905000" cy="1647825"/>
          </a:xfrm>
          <a:prstGeom prst="hexagon">
            <a:avLst>
              <a:gd name="adj" fmla="val 28902"/>
              <a:gd name="vf" fmla="val 11547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857620" y="4714884"/>
            <a:ext cx="1524000" cy="15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0800000">
            <a:off x="838200" y="4953000"/>
            <a:ext cx="1676400" cy="1593850"/>
          </a:xfrm>
          <a:prstGeom prst="pentagon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295400" y="5334000"/>
            <a:ext cx="685800" cy="652463"/>
          </a:xfrm>
          <a:prstGeom prst="pentag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4" grpId="0" animBg="1"/>
      <p:bldP spid="2059" grpId="0" animBg="1"/>
      <p:bldP spid="2060" grpId="0" animBg="1"/>
      <p:bldP spid="2061" grpId="0" animBg="1"/>
      <p:bldP spid="20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725602"/>
          </a:xfrm>
        </p:spPr>
        <p:txBody>
          <a:bodyPr>
            <a:normAutofit fontScale="90000"/>
          </a:bodyPr>
          <a:lstStyle/>
          <a:p>
            <a:r>
              <a:rPr lang="uk-UA" sz="4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Правильні многокутники у  вишивці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ANd9GcQx79lIx7RJZG3W1VsnVPf71zKz2B-Hf_FWVaVuq63ycKld64XT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657600" cy="3429000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shema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458930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 (1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8" y="428604"/>
            <a:ext cx="2967052" cy="4229627"/>
          </a:xfrm>
        </p:spPr>
      </p:pic>
      <p:pic>
        <p:nvPicPr>
          <p:cNvPr id="4098" name="Picture 2" descr="http://t3.gstatic.com/images?q=tbn:ANd9GcSqYLb1Xm8UwCpDUYebo2xUf-SqhYqW7EPv3B_uVQXlX2b0QBk4e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596" y="571480"/>
            <a:ext cx="2971800" cy="2590800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099" name="Picture 3" descr="http://t2.gstatic.com/images?q=tbn:ANd9GcSqRD0YYx-QPFBuckEATFKaXf28f2KDGvU5Y-AjiE9uUrMHXNwQo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428728" y="3500438"/>
            <a:ext cx="3477615" cy="3195646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uk-UA" sz="49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Правильні многокутники в повсякденному житті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t1.gstatic.com/images?q=tbn:ANd9GcS8WEx6-39QcNyg-lASS0BtzBhejbA6FClC-A5F_Uw31KYk-4IXm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1928802"/>
            <a:ext cx="2971800" cy="2057400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rot="21415918">
            <a:off x="1517250" y="2877416"/>
            <a:ext cx="762000" cy="658813"/>
          </a:xfrm>
          <a:prstGeom prst="hexagon">
            <a:avLst>
              <a:gd name="adj" fmla="val 28916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t2.gstatic.com/images?q=tbn:ANd9GcQM_uZz9mxnEY0yE7NjKNIRdS3USFe2hDa13Oqhkj5g2Tx9O9NFW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86314" y="1643050"/>
            <a:ext cx="3907689" cy="2928958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6858016" y="2143116"/>
            <a:ext cx="685800" cy="284163"/>
            <a:chOff x="4752" y="2893"/>
            <a:chExt cx="432" cy="179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V="1">
              <a:off x="4752" y="2893"/>
              <a:ext cx="144" cy="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 flipV="1">
              <a:off x="4896" y="2899"/>
              <a:ext cx="288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H="1">
              <a:off x="5040" y="2976"/>
              <a:ext cx="144" cy="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 flipV="1">
              <a:off x="4752" y="2995"/>
              <a:ext cx="288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30" name="Picture 10" descr="ANd9GcSbBoIVOUpmzmRa91FxA3vPBKGLIf43A6qg832-HoGSr4JU_7lU5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91000"/>
            <a:ext cx="3429000" cy="2438400"/>
          </a:xfrm>
          <a:prstGeom prst="rect">
            <a:avLst/>
          </a:prstGeom>
          <a:noFill/>
          <a:ln w="38100" cmpd="dbl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000100" y="5929330"/>
            <a:ext cx="457200" cy="381000"/>
          </a:xfrm>
          <a:prstGeom prst="diamond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animBg="1"/>
      <p:bldP spid="51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236854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Правильні многокутники в смачних стравах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t3.gstatic.com/images?q=tbn:ANd9GcTT3_KOoUgmcRUs8uSblWpR5dZAiUd8kFCnwCgwSr9JJgXvPBp3c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1928802"/>
            <a:ext cx="2667000" cy="1997075"/>
          </a:xfrm>
          <a:prstGeom prst="rect">
            <a:avLst/>
          </a:prstGeom>
          <a:noFill/>
          <a:ln w="635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rot="5400000">
            <a:off x="903262" y="2454268"/>
            <a:ext cx="1447800" cy="1254125"/>
          </a:xfrm>
          <a:prstGeom prst="hexagon">
            <a:avLst>
              <a:gd name="adj" fmla="val 28861"/>
              <a:gd name="vf" fmla="val 11547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shokol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857364"/>
            <a:ext cx="2984568" cy="2357454"/>
          </a:xfrm>
          <a:prstGeom prst="rect">
            <a:avLst/>
          </a:prstGeom>
          <a:noFill/>
          <a:ln w="635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 rot="-2014677">
            <a:off x="6429902" y="2876873"/>
            <a:ext cx="533400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prto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929066"/>
            <a:ext cx="2837513" cy="2643182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357554" y="4786322"/>
            <a:ext cx="1428760" cy="1312862"/>
          </a:xfrm>
          <a:prstGeom prst="hexagon">
            <a:avLst>
              <a:gd name="adj" fmla="val 28899"/>
              <a:gd name="vf" fmla="val 11547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1" grpId="0" animBg="1"/>
      <p:bldP spid="61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222566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Правильні многокутники навколо нас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ANd9GcTEoa_su04e_amawIenNhsJWEqNsyefMLtxKkUBxaEGFGt5Ff7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2619375" cy="1743075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171" name="Picture 3" descr="ANd9GcSpVIz-8RFAIdY-qtrGfwqistOC_JjSXJbj4pVsINbV-Hb9bx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857364"/>
            <a:ext cx="2362200" cy="2667000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172" name="Picture 4" descr="ANd9GcSCPfsA8v5AICsK3jerwzwYmoN290FHmrdZHfEDKTBxu-nQhkm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0"/>
            <a:ext cx="1981200" cy="2590800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7173" name="Picture 5" descr="Безымянный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43446"/>
            <a:ext cx="3048000" cy="1860550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7174" name="Picture 6" descr="ANd9GcSUWZlLI80uNhtdCinWJSDJr8E65lgnPAhU5tVpF3mIVmD7ZQf-G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419600"/>
            <a:ext cx="1990725" cy="2295525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Алмази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загруженное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3658227" cy="2533661"/>
          </a:xfrm>
          <a:prstGeom prst="rect">
            <a:avLst/>
          </a:prstGeom>
        </p:spPr>
      </p:pic>
      <p:pic>
        <p:nvPicPr>
          <p:cNvPr id="4" name="Рисунок 3" descr="загруженное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2571764" cy="2571764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571480"/>
            <a:ext cx="2428888" cy="2428888"/>
          </a:xfrm>
          <a:prstGeom prst="rect">
            <a:avLst/>
          </a:prstGeom>
        </p:spPr>
      </p:pic>
      <p:pic>
        <p:nvPicPr>
          <p:cNvPr id="6" name="Рисунок 5" descr="images (1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379503"/>
            <a:ext cx="3214710" cy="225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3368676"/>
          </a:xfrm>
        </p:spPr>
        <p:txBody>
          <a:bodyPr>
            <a:normAutofit fontScale="90000"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Многокутник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фігура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утворена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замкнутою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ламаною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лінією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Говорять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многокутник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обмежена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замкненою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ламаною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лінією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71876"/>
            <a:ext cx="4320911" cy="2684202"/>
          </a:xfr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571876"/>
            <a:ext cx="4129570" cy="266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011882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нець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давніх-давен правильні многокутники застосовуються в архітектурі, у живопису. Правильні чотирикутники, шестикутники і восьмикутники зустрічаються в старовинних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вавілонських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єгипетських </a:t>
            </a:r>
            <a:r>
              <a:rPr lang="uk-UA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ятках у вигляді зображень на стінах, прикрас, викарбуваних з каменю.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arxi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571876"/>
            <a:ext cx="3291236" cy="2500330"/>
          </a:xfrm>
          <a:prstGeom prst="rect">
            <a:avLst/>
          </a:prstGeom>
        </p:spPr>
      </p:pic>
      <p:pic>
        <p:nvPicPr>
          <p:cNvPr id="1026" name="Picture 2" descr="ANd9GcQIN3LP1ipyvQyqaP1HSwgcRP1KkONrRUPCgZgo8ER6wBv4VnRR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16" y="3571876"/>
            <a:ext cx="2705020" cy="2000264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028" name="Picture 4" descr="ANd9GcR0mcKjocDehghT1ki687o3SiBnYF-Wd4QoM8XZasNzAJ_DgTX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71810"/>
            <a:ext cx="2168336" cy="250033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uk-UA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Многокутники в архітектурі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2857520" cy="2131617"/>
          </a:xfrm>
          <a:prstGeom prst="rect">
            <a:avLst/>
          </a:prstGeom>
          <a:noFill/>
          <a:ln w="63500" cmpd="dbl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2478682" cy="2857520"/>
          </a:xfrm>
          <a:prstGeom prst="rect">
            <a:avLst/>
          </a:prstGeom>
          <a:noFill/>
          <a:ln w="63500" cmpd="dbl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429132"/>
            <a:ext cx="3214710" cy="2034708"/>
          </a:xfrm>
          <a:prstGeom prst="rect">
            <a:avLst/>
          </a:prstGeom>
          <a:noFill/>
          <a:ln w="63500" cmpd="dbl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71475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uk-UA" sz="2000" dirty="0">
                <a:solidFill>
                  <a:prstClr val="black"/>
                </a:solidFill>
                <a:latin typeface="Comic Sans MS" pitchFamily="66" charset="0"/>
              </a:rPr>
              <a:t>Національна бібліотека в Білорусії, Мінськ.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57620" y="2643182"/>
            <a:ext cx="19288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В основі будівлі – правильний шестикутник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43636" y="4929198"/>
            <a:ext cx="30003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У Вашингтоні одна з будівель побудована у формі правильного 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’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ятикутника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054" grpId="0"/>
      <p:bldP spid="2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7950" y="285728"/>
            <a:ext cx="2471740" cy="252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211945" cy="2302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357430"/>
            <a:ext cx="2667011" cy="224246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572008"/>
            <a:ext cx="2867395" cy="1866901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1406" y="4214818"/>
            <a:ext cx="3115966" cy="211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живому світі ми можемо розгледіти правильні многокутники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762489" cy="3286148"/>
          </a:xfrm>
          <a:prstGeom prst="rect">
            <a:avLst/>
          </a:prstGeom>
          <a:noFill/>
          <a:ln w="63500" cmpd="dbl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85992"/>
            <a:ext cx="4435903" cy="3000396"/>
          </a:xfrm>
          <a:prstGeom prst="rect">
            <a:avLst/>
          </a:prstGeom>
          <a:noFill/>
          <a:ln w="63500" cmpd="dbl">
            <a:solidFill>
              <a:srgbClr val="542A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65416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рослинному світі ми теж можемо розгледіти правильні многокутники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4315930"/>
            <a:ext cx="3071834" cy="2327779"/>
          </a:xfrm>
          <a:prstGeom prst="rect">
            <a:avLst/>
          </a:prstGeom>
          <a:noFill/>
          <a:ln w="63500" cmpd="dbl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43" y="4143380"/>
            <a:ext cx="2859467" cy="2133602"/>
          </a:xfrm>
          <a:prstGeom prst="rect">
            <a:avLst/>
          </a:prstGeom>
        </p:spPr>
      </p:pic>
      <p:pic>
        <p:nvPicPr>
          <p:cNvPr id="1026" name="Picture 2" descr="http://t1.gstatic.com/images?q=tbn:ANd9GcSc0P1FN-5UEXf9yyoValzeGr6Yd0El-v18T4mPj9txbO8CWNws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8596" y="1643050"/>
            <a:ext cx="2590800" cy="2133600"/>
          </a:xfrm>
          <a:prstGeom prst="rect">
            <a:avLst/>
          </a:prstGeom>
          <a:noFill/>
          <a:ln w="63500" cmpd="dbl">
            <a:solidFill>
              <a:srgbClr val="808000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428736"/>
            <a:ext cx="2428892" cy="272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2566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Можливо ви вже чули про кавуни у формі квадрата. На квадратні кавуни величезний попит. Ціни на новинку досить високі.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загруженное (7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571744"/>
            <a:ext cx="3857620" cy="3390126"/>
          </a:xfrm>
        </p:spPr>
      </p:pic>
      <p:pic>
        <p:nvPicPr>
          <p:cNvPr id="5" name="Рисунок 4" descr="загруженное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500306"/>
            <a:ext cx="4214842" cy="305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207167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Кожен з вас знає, що прапори багатьох країн мають форму прямокутника.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загруженное (1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2619375" cy="1743075"/>
          </a:xfr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928802"/>
            <a:ext cx="2619375" cy="1752600"/>
          </a:xfrm>
          <a:prstGeom prst="rect">
            <a:avLst/>
          </a:prstGeom>
        </p:spPr>
      </p:pic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000636"/>
            <a:ext cx="3000396" cy="1571636"/>
          </a:xfrm>
          <a:prstGeom prst="rect">
            <a:avLst/>
          </a:prstGeom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786322"/>
            <a:ext cx="2695575" cy="1695450"/>
          </a:xfrm>
          <a:prstGeom prst="rect">
            <a:avLst/>
          </a:prstGeom>
        </p:spPr>
      </p:pic>
      <p:pic>
        <p:nvPicPr>
          <p:cNvPr id="8" name="Рисунок 7" descr="images (1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3214686"/>
            <a:ext cx="26098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Застосування многокутників у житті</vt:lpstr>
      <vt:lpstr>Многокутник — фігура, утворена на площині замкнутою ламаною лінією. Говорять також, що многокутник — частина площини, обмежена замкненою ламаною лінією. </vt:lpstr>
      <vt:lpstr>Слайд 3</vt:lpstr>
      <vt:lpstr>Многокутники в архітектурі</vt:lpstr>
      <vt:lpstr>Слайд 5</vt:lpstr>
      <vt:lpstr>В живому світі ми можемо розгледіти правильні многокутники </vt:lpstr>
      <vt:lpstr>В рослинному світі ми теж можемо розгледіти правильні многокутники </vt:lpstr>
      <vt:lpstr>Можливо ви вже чули про кавуни у формі квадрата. На квадратні кавуни величезний попит. Ціни на новинку досить високі.  </vt:lpstr>
      <vt:lpstr>Кожен з вас знає, що прапори багатьох країн мають форму прямокутника.</vt:lpstr>
      <vt:lpstr>Краса теж може похвалитися використанням квадратів та прямокутників. Сучасні модниці накладають собі нігті у формі прямокутника, а влітку носять окуляри квадратної та прямокутної форми.</vt:lpstr>
      <vt:lpstr>Сніжинки падають на землю правильними шестикутниками. Природа ще раз підтверджує нам свою досконалість. </vt:lpstr>
      <vt:lpstr>Слайд 12</vt:lpstr>
      <vt:lpstr>Калейдоскоп, дитяча гра, в якій          зачаровують симетричні узори, що змінюються </vt:lpstr>
      <vt:lpstr>Правильні многокутники у  вишивці </vt:lpstr>
      <vt:lpstr>Слайд 15</vt:lpstr>
      <vt:lpstr>Правильні многокутники в повсякденному житті </vt:lpstr>
      <vt:lpstr>Правильні многокутники в смачних стравах </vt:lpstr>
      <vt:lpstr>Правильні многокутники навколо нас </vt:lpstr>
      <vt:lpstr>Алмази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многокутників у житті</dc:title>
  <dc:creator>Катя</dc:creator>
  <cp:lastModifiedBy>Катя</cp:lastModifiedBy>
  <cp:revision>17</cp:revision>
  <dcterms:created xsi:type="dcterms:W3CDTF">2013-12-07T14:27:34Z</dcterms:created>
  <dcterms:modified xsi:type="dcterms:W3CDTF">2013-12-07T21:44:56Z</dcterms:modified>
</cp:coreProperties>
</file>