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Паралельне</a:t>
            </a:r>
            <a:r>
              <a:rPr lang="ru-RU" dirty="0" smtClean="0"/>
              <a:t> </a:t>
            </a:r>
            <a:r>
              <a:rPr lang="ru-RU" dirty="0" err="1" smtClean="0"/>
              <a:t>проектування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812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552728" cy="520080"/>
          </a:xfrm>
        </p:spPr>
        <p:txBody>
          <a:bodyPr>
            <a:normAutofit/>
          </a:bodyPr>
          <a:lstStyle/>
          <a:p>
            <a:r>
              <a:rPr lang="ru-RU" sz="2400" dirty="0" err="1"/>
              <a:t>Зображення</a:t>
            </a:r>
            <a:r>
              <a:rPr lang="ru-RU" sz="2400" dirty="0"/>
              <a:t> </a:t>
            </a:r>
            <a:r>
              <a:rPr lang="ru-RU" sz="2400" dirty="0" err="1"/>
              <a:t>просторових</a:t>
            </a:r>
            <a:r>
              <a:rPr lang="ru-RU" sz="2400" dirty="0"/>
              <a:t> </a:t>
            </a:r>
            <a:r>
              <a:rPr lang="ru-RU" sz="2400" dirty="0" err="1"/>
              <a:t>фігур</a:t>
            </a:r>
            <a:r>
              <a:rPr lang="ru-RU" sz="2400" dirty="0"/>
              <a:t> на </a:t>
            </a:r>
            <a:r>
              <a:rPr lang="ru-RU" sz="2400" dirty="0" err="1"/>
              <a:t>площині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80728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Для </a:t>
            </a:r>
            <a:r>
              <a:rPr lang="ru-RU" b="1" i="1" dirty="0" err="1"/>
              <a:t>зображення</a:t>
            </a:r>
            <a:r>
              <a:rPr lang="ru-RU" b="1" i="1" dirty="0"/>
              <a:t> </a:t>
            </a:r>
            <a:r>
              <a:rPr lang="ru-RU" b="1" i="1" dirty="0" err="1"/>
              <a:t>просторових</a:t>
            </a:r>
            <a:r>
              <a:rPr lang="ru-RU" b="1" i="1" dirty="0"/>
              <a:t> </a:t>
            </a:r>
            <a:r>
              <a:rPr lang="ru-RU" b="1" i="1" dirty="0" err="1"/>
              <a:t>фігур</a:t>
            </a:r>
            <a:r>
              <a:rPr lang="ru-RU" b="1" i="1" dirty="0"/>
              <a:t> на </a:t>
            </a:r>
            <a:r>
              <a:rPr lang="ru-RU" b="1" i="1" dirty="0" err="1"/>
              <a:t>площині</a:t>
            </a:r>
            <a:r>
              <a:rPr lang="ru-RU" b="1" i="1" dirty="0"/>
              <a:t>, як правило, </a:t>
            </a:r>
            <a:r>
              <a:rPr lang="ru-RU" b="1" i="1" dirty="0" err="1"/>
              <a:t>користуються</a:t>
            </a:r>
            <a:r>
              <a:rPr lang="ru-RU" b="1" i="1" dirty="0"/>
              <a:t> </a:t>
            </a:r>
            <a:r>
              <a:rPr lang="ru-RU" b="1" i="1" dirty="0" err="1"/>
              <a:t>паралельним</a:t>
            </a:r>
            <a:r>
              <a:rPr lang="ru-RU" b="1" i="1" dirty="0"/>
              <a:t> </a:t>
            </a:r>
            <a:r>
              <a:rPr lang="ru-RU" b="1" i="1" dirty="0" err="1"/>
              <a:t>проектуванням</a:t>
            </a:r>
            <a:r>
              <a:rPr lang="ru-RU" b="1" i="1" dirty="0"/>
              <a:t>. Через </a:t>
            </a:r>
            <a:r>
              <a:rPr lang="ru-RU" b="1" i="1" dirty="0" err="1"/>
              <a:t>кожну</a:t>
            </a:r>
            <a:r>
              <a:rPr lang="ru-RU" b="1" i="1" dirty="0"/>
              <a:t> точку </a:t>
            </a:r>
            <a:r>
              <a:rPr lang="ru-RU" b="1" i="1" dirty="0" err="1"/>
              <a:t>фігури</a:t>
            </a:r>
            <a:r>
              <a:rPr lang="ru-RU" b="1" i="1" dirty="0"/>
              <a:t> у </a:t>
            </a:r>
            <a:r>
              <a:rPr lang="ru-RU" b="1" i="1" dirty="0" err="1"/>
              <a:t>просторі</a:t>
            </a:r>
            <a:r>
              <a:rPr lang="ru-RU" b="1" i="1" dirty="0"/>
              <a:t> проводимо </a:t>
            </a:r>
            <a:r>
              <a:rPr lang="ru-RU" b="1" i="1" dirty="0" err="1"/>
              <a:t>паралельні</a:t>
            </a:r>
            <a:r>
              <a:rPr lang="ru-RU" b="1" i="1" dirty="0"/>
              <a:t> </a:t>
            </a:r>
            <a:r>
              <a:rPr lang="ru-RU" b="1" i="1" dirty="0" err="1"/>
              <a:t>прямі</a:t>
            </a:r>
            <a:r>
              <a:rPr lang="ru-RU" b="1" i="1" dirty="0"/>
              <a:t>, </a:t>
            </a:r>
            <a:r>
              <a:rPr lang="ru-RU" b="1" i="1" dirty="0" err="1"/>
              <a:t>які</a:t>
            </a:r>
            <a:r>
              <a:rPr lang="ru-RU" b="1" i="1" dirty="0"/>
              <a:t> не є </a:t>
            </a:r>
            <a:r>
              <a:rPr lang="ru-RU" b="1" i="1" dirty="0" err="1"/>
              <a:t>паралельними</a:t>
            </a:r>
            <a:r>
              <a:rPr lang="ru-RU" b="1" i="1" dirty="0"/>
              <a:t> </a:t>
            </a:r>
            <a:r>
              <a:rPr lang="ru-RU" b="1" i="1" dirty="0" err="1"/>
              <a:t>деякій</a:t>
            </a:r>
            <a:r>
              <a:rPr lang="ru-RU" b="1" i="1" dirty="0"/>
              <a:t> </a:t>
            </a:r>
            <a:r>
              <a:rPr lang="ru-RU" b="1" i="1" dirty="0" err="1"/>
              <a:t>площині</a:t>
            </a:r>
            <a:r>
              <a:rPr lang="ru-RU" b="1" i="1" dirty="0"/>
              <a:t>. </a:t>
            </a:r>
            <a:r>
              <a:rPr lang="ru-RU" b="1" i="1" dirty="0" err="1"/>
              <a:t>Ці</a:t>
            </a:r>
            <a:r>
              <a:rPr lang="ru-RU" b="1" i="1" dirty="0"/>
              <a:t> </a:t>
            </a:r>
            <a:r>
              <a:rPr lang="ru-RU" b="1" i="1" dirty="0" err="1"/>
              <a:t>прямі</a:t>
            </a:r>
            <a:r>
              <a:rPr lang="ru-RU" b="1" i="1" dirty="0"/>
              <a:t> </a:t>
            </a:r>
            <a:r>
              <a:rPr lang="ru-RU" b="1" i="1" dirty="0" err="1"/>
              <a:t>перетнуть</a:t>
            </a:r>
            <a:r>
              <a:rPr lang="ru-RU" b="1" i="1" dirty="0"/>
              <a:t> </a:t>
            </a:r>
            <a:r>
              <a:rPr lang="ru-RU" b="1" i="1" dirty="0" err="1"/>
              <a:t>обрану</a:t>
            </a:r>
            <a:r>
              <a:rPr lang="ru-RU" b="1" i="1" dirty="0"/>
              <a:t> </a:t>
            </a:r>
            <a:r>
              <a:rPr lang="ru-RU" b="1" i="1" dirty="0" err="1"/>
              <a:t>площину</a:t>
            </a:r>
            <a:r>
              <a:rPr lang="ru-RU" b="1" i="1" dirty="0"/>
              <a:t> </a:t>
            </a:r>
            <a:r>
              <a:rPr lang="ru-RU" b="1" i="1" dirty="0" err="1"/>
              <a:t>утворивши</a:t>
            </a:r>
            <a:r>
              <a:rPr lang="ru-RU" b="1" i="1" dirty="0"/>
              <a:t> </a:t>
            </a:r>
            <a:r>
              <a:rPr lang="ru-RU" b="1" i="1" dirty="0" err="1"/>
              <a:t>деяку</a:t>
            </a:r>
            <a:r>
              <a:rPr lang="ru-RU" b="1" i="1" dirty="0"/>
              <a:t> </a:t>
            </a:r>
            <a:r>
              <a:rPr lang="ru-RU" b="1" i="1" dirty="0" err="1"/>
              <a:t>фігуру</a:t>
            </a:r>
            <a:r>
              <a:rPr lang="ru-RU" b="1" i="1" dirty="0"/>
              <a:t> на </a:t>
            </a:r>
            <a:r>
              <a:rPr lang="ru-RU" b="1" i="1" dirty="0" err="1"/>
              <a:t>ній</a:t>
            </a:r>
            <a:r>
              <a:rPr lang="ru-RU" b="1" i="1" dirty="0"/>
              <a:t>. </a:t>
            </a:r>
            <a:r>
              <a:rPr lang="ru-RU" b="1" i="1" dirty="0" err="1"/>
              <a:t>Такий</a:t>
            </a:r>
            <a:r>
              <a:rPr lang="ru-RU" b="1" i="1" dirty="0"/>
              <a:t> </a:t>
            </a:r>
            <a:r>
              <a:rPr lang="ru-RU" b="1" i="1" dirty="0" err="1"/>
              <a:t>спосіб</a:t>
            </a:r>
            <a:r>
              <a:rPr lang="ru-RU" b="1" i="1" dirty="0"/>
              <a:t> </a:t>
            </a:r>
            <a:r>
              <a:rPr lang="ru-RU" b="1" i="1" dirty="0" err="1"/>
              <a:t>зображення</a:t>
            </a:r>
            <a:r>
              <a:rPr lang="ru-RU" b="1" i="1" dirty="0"/>
              <a:t> </a:t>
            </a:r>
            <a:r>
              <a:rPr lang="ru-RU" b="1" i="1" dirty="0" err="1"/>
              <a:t>просторової</a:t>
            </a:r>
            <a:r>
              <a:rPr lang="ru-RU" b="1" i="1" dirty="0"/>
              <a:t> </a:t>
            </a:r>
            <a:r>
              <a:rPr lang="ru-RU" b="1" i="1" dirty="0" err="1"/>
              <a:t>фігури</a:t>
            </a:r>
            <a:r>
              <a:rPr lang="ru-RU" b="1" i="1" dirty="0"/>
              <a:t> на </a:t>
            </a:r>
            <a:r>
              <a:rPr lang="ru-RU" b="1" i="1" dirty="0" err="1"/>
              <a:t>площині</a:t>
            </a:r>
            <a:r>
              <a:rPr lang="ru-RU" b="1" i="1" dirty="0"/>
              <a:t> </a:t>
            </a:r>
            <a:r>
              <a:rPr lang="ru-RU" b="1" i="1" dirty="0" err="1"/>
              <a:t>називається</a:t>
            </a:r>
            <a:r>
              <a:rPr lang="ru-RU" b="1" i="1" dirty="0"/>
              <a:t> </a:t>
            </a:r>
            <a:r>
              <a:rPr lang="ru-RU" b="1" i="1" dirty="0" err="1"/>
              <a:t>паралельним</a:t>
            </a:r>
            <a:r>
              <a:rPr lang="ru-RU" b="1" i="1" dirty="0"/>
              <a:t> </a:t>
            </a:r>
            <a:r>
              <a:rPr lang="ru-RU" b="1" i="1" dirty="0" err="1"/>
              <a:t>проектуванням</a:t>
            </a:r>
            <a:r>
              <a:rPr lang="ru-RU" b="1" i="1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797159"/>
            <a:ext cx="5672103" cy="307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2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/>
          </a:p>
          <a:p>
            <a:r>
              <a:rPr lang="ru-RU" b="1" i="1" dirty="0"/>
              <a:t>1. </a:t>
            </a:r>
            <a:r>
              <a:rPr lang="ru-RU" b="1" i="1" dirty="0" err="1"/>
              <a:t>Прямолінійні</a:t>
            </a:r>
            <a:r>
              <a:rPr lang="ru-RU" b="1" i="1" dirty="0"/>
              <a:t> </a:t>
            </a:r>
            <a:r>
              <a:rPr lang="ru-RU" b="1" i="1" dirty="0" err="1"/>
              <a:t>відрізки</a:t>
            </a:r>
            <a:r>
              <a:rPr lang="ru-RU" b="1" i="1" dirty="0"/>
              <a:t> </a:t>
            </a:r>
            <a:r>
              <a:rPr lang="ru-RU" b="1" i="1" dirty="0" err="1"/>
              <a:t>фігури</a:t>
            </a:r>
            <a:r>
              <a:rPr lang="ru-RU" b="1" i="1" dirty="0"/>
              <a:t> </a:t>
            </a:r>
            <a:r>
              <a:rPr lang="ru-RU" b="1" i="1" dirty="0" err="1"/>
              <a:t>зображуються</a:t>
            </a:r>
            <a:r>
              <a:rPr lang="ru-RU" b="1" i="1" dirty="0"/>
              <a:t> на </a:t>
            </a:r>
            <a:r>
              <a:rPr lang="ru-RU" b="1" i="1" dirty="0" err="1"/>
              <a:t>площині</a:t>
            </a:r>
            <a:r>
              <a:rPr lang="ru-RU" b="1" i="1" dirty="0"/>
              <a:t> рисунка </a:t>
            </a:r>
            <a:r>
              <a:rPr lang="ru-RU" b="1" i="1" dirty="0" err="1"/>
              <a:t>відрізками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точками. (</a:t>
            </a:r>
            <a:r>
              <a:rPr lang="ru-RU" b="1" i="1" dirty="0" err="1"/>
              <a:t>Якщо</a:t>
            </a:r>
            <a:r>
              <a:rPr lang="ru-RU" b="1" i="1" dirty="0"/>
              <a:t> </a:t>
            </a:r>
            <a:r>
              <a:rPr lang="ru-RU" b="1" i="1" dirty="0" err="1"/>
              <a:t>відрізок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проектується</a:t>
            </a:r>
            <a:r>
              <a:rPr lang="ru-RU" b="1" i="1" dirty="0"/>
              <a:t>, </a:t>
            </a:r>
            <a:r>
              <a:rPr lang="ru-RU" b="1" i="1" dirty="0" err="1"/>
              <a:t>паралельний</a:t>
            </a:r>
            <a:r>
              <a:rPr lang="ru-RU" b="1" i="1" dirty="0"/>
              <a:t> </a:t>
            </a:r>
            <a:r>
              <a:rPr lang="ru-RU" b="1" i="1" dirty="0" err="1"/>
              <a:t>напрямку</a:t>
            </a:r>
            <a:r>
              <a:rPr lang="ru-RU" b="1" i="1" dirty="0"/>
              <a:t> </a:t>
            </a:r>
            <a:r>
              <a:rPr lang="ru-RU" b="1" i="1" dirty="0" err="1"/>
              <a:t>проектування</a:t>
            </a:r>
            <a:r>
              <a:rPr lang="ru-RU" b="1" i="1" dirty="0"/>
              <a:t>, </a:t>
            </a:r>
            <a:r>
              <a:rPr lang="ru-RU" b="1" i="1" dirty="0" err="1"/>
              <a:t>він</a:t>
            </a:r>
            <a:r>
              <a:rPr lang="ru-RU" b="1" i="1" dirty="0"/>
              <a:t> </a:t>
            </a:r>
            <a:r>
              <a:rPr lang="ru-RU" b="1" i="1" dirty="0" err="1"/>
              <a:t>проектується</a:t>
            </a:r>
            <a:r>
              <a:rPr lang="ru-RU" b="1" i="1" dirty="0"/>
              <a:t> в точку.)</a:t>
            </a:r>
          </a:p>
          <a:p>
            <a:r>
              <a:rPr lang="ru-RU" b="1" i="1" dirty="0"/>
              <a:t> 2. </a:t>
            </a:r>
            <a:r>
              <a:rPr lang="ru-RU" b="1" i="1" dirty="0" err="1"/>
              <a:t>Паралельні</a:t>
            </a:r>
            <a:r>
              <a:rPr lang="ru-RU" b="1" i="1" dirty="0"/>
              <a:t> </a:t>
            </a:r>
            <a:r>
              <a:rPr lang="ru-RU" b="1" i="1" dirty="0" err="1"/>
              <a:t>відрізки</a:t>
            </a:r>
            <a:r>
              <a:rPr lang="ru-RU" b="1" i="1" dirty="0"/>
              <a:t> </a:t>
            </a:r>
            <a:r>
              <a:rPr lang="ru-RU" b="1" i="1" dirty="0" err="1"/>
              <a:t>фігури</a:t>
            </a:r>
            <a:r>
              <a:rPr lang="ru-RU" b="1" i="1" dirty="0"/>
              <a:t> </a:t>
            </a:r>
            <a:r>
              <a:rPr lang="ru-RU" b="1" i="1" dirty="0" err="1"/>
              <a:t>зображуються</a:t>
            </a:r>
            <a:r>
              <a:rPr lang="ru-RU" b="1" i="1" dirty="0"/>
              <a:t> на </a:t>
            </a:r>
            <a:r>
              <a:rPr lang="ru-RU" b="1" i="1" dirty="0" err="1"/>
              <a:t>площині</a:t>
            </a:r>
            <a:r>
              <a:rPr lang="ru-RU" b="1" i="1" dirty="0"/>
              <a:t> рисунка </a:t>
            </a:r>
            <a:r>
              <a:rPr lang="ru-RU" b="1" i="1" dirty="0" err="1"/>
              <a:t>паралельними</a:t>
            </a:r>
            <a:r>
              <a:rPr lang="ru-RU" b="1" i="1" dirty="0"/>
              <a:t> </a:t>
            </a:r>
            <a:r>
              <a:rPr lang="ru-RU" b="1" i="1" dirty="0" err="1"/>
              <a:t>відрізками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781800" cy="1008112"/>
          </a:xfrm>
        </p:spPr>
        <p:txBody>
          <a:bodyPr>
            <a:normAutofit fontScale="90000"/>
          </a:bodyPr>
          <a:lstStyle/>
          <a:p>
            <a:r>
              <a:rPr lang="ru-RU" sz="2700" dirty="0" err="1"/>
              <a:t>Властивості</a:t>
            </a:r>
            <a:r>
              <a:rPr lang="ru-RU" sz="2700" dirty="0"/>
              <a:t> </a:t>
            </a:r>
            <a:r>
              <a:rPr lang="ru-RU" sz="2700" dirty="0" err="1"/>
              <a:t>паралельного</a:t>
            </a:r>
            <a:r>
              <a:rPr lang="ru-RU" sz="2700" dirty="0"/>
              <a:t> </a:t>
            </a:r>
            <a:r>
              <a:rPr lang="ru-RU" sz="2700" dirty="0" err="1"/>
              <a:t>проектування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44" y="2519030"/>
            <a:ext cx="7129421" cy="249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3"/>
            <a:ext cx="7272808" cy="5616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 3. </a:t>
            </a:r>
            <a:r>
              <a:rPr lang="ru-RU" b="1" i="1" dirty="0" err="1"/>
              <a:t>Відношення</a:t>
            </a:r>
            <a:r>
              <a:rPr lang="ru-RU" b="1" i="1" dirty="0"/>
              <a:t> </a:t>
            </a:r>
            <a:r>
              <a:rPr lang="ru-RU" b="1" i="1" dirty="0" err="1"/>
              <a:t>відрізків</a:t>
            </a:r>
            <a:r>
              <a:rPr lang="ru-RU" b="1" i="1" dirty="0"/>
              <a:t> </a:t>
            </a:r>
            <a:r>
              <a:rPr lang="ru-RU" b="1" i="1" dirty="0" err="1"/>
              <a:t>однієї</a:t>
            </a:r>
            <a:r>
              <a:rPr lang="ru-RU" b="1" i="1" dirty="0"/>
              <a:t> </a:t>
            </a:r>
            <a:r>
              <a:rPr lang="ru-RU" b="1" i="1" dirty="0" err="1"/>
              <a:t>прямої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паралельних</a:t>
            </a:r>
            <a:r>
              <a:rPr lang="ru-RU" b="1" i="1" dirty="0"/>
              <a:t> </a:t>
            </a:r>
            <a:r>
              <a:rPr lang="ru-RU" b="1" i="1" dirty="0" err="1"/>
              <a:t>прямих</a:t>
            </a:r>
            <a:r>
              <a:rPr lang="ru-RU" b="1" i="1" dirty="0"/>
              <a:t> </a:t>
            </a:r>
            <a:r>
              <a:rPr lang="ru-RU" b="1" i="1" dirty="0" err="1"/>
              <a:t>зберігається</a:t>
            </a:r>
            <a:r>
              <a:rPr lang="ru-RU" b="1" i="1" dirty="0"/>
              <a:t> при </a:t>
            </a:r>
            <a:r>
              <a:rPr lang="ru-RU" b="1" i="1" dirty="0" err="1"/>
              <a:t>паралельному</a:t>
            </a:r>
            <a:r>
              <a:rPr lang="ru-RU" b="1" i="1" dirty="0"/>
              <a:t> </a:t>
            </a:r>
            <a:r>
              <a:rPr lang="ru-RU" b="1" i="1" dirty="0" err="1"/>
              <a:t>проектуванні</a:t>
            </a:r>
            <a:r>
              <a:rPr lang="ru-RU" b="1" i="1" dirty="0"/>
              <a:t>.</a:t>
            </a:r>
          </a:p>
          <a:p>
            <a:r>
              <a:rPr lang="ru-RU" b="1" i="1" dirty="0"/>
              <a:t> </a:t>
            </a:r>
            <a:r>
              <a:rPr lang="ru-RU" b="1" i="1" dirty="0" err="1"/>
              <a:t>Зверніть</a:t>
            </a:r>
            <a:r>
              <a:rPr lang="ru-RU" b="1" i="1" dirty="0"/>
              <a:t> </a:t>
            </a:r>
            <a:r>
              <a:rPr lang="ru-RU" b="1" i="1" dirty="0" err="1"/>
              <a:t>увагу</a:t>
            </a:r>
            <a:r>
              <a:rPr lang="ru-RU" b="1" i="1" dirty="0"/>
              <a:t>: при </a:t>
            </a:r>
            <a:r>
              <a:rPr lang="ru-RU" b="1" i="1" dirty="0" err="1"/>
              <a:t>паралельному</a:t>
            </a:r>
            <a:r>
              <a:rPr lang="ru-RU" b="1" i="1" dirty="0"/>
              <a:t> </a:t>
            </a:r>
            <a:r>
              <a:rPr lang="ru-RU" b="1" i="1" dirty="0" err="1"/>
              <a:t>проектуванні</a:t>
            </a:r>
            <a:r>
              <a:rPr lang="ru-RU" b="1" i="1" dirty="0"/>
              <a:t> не </a:t>
            </a:r>
            <a:r>
              <a:rPr lang="ru-RU" b="1" i="1" dirty="0" err="1"/>
              <a:t>зберігаються</a:t>
            </a:r>
            <a:r>
              <a:rPr lang="ru-RU" b="1" i="1" dirty="0"/>
              <a:t> </a:t>
            </a:r>
            <a:r>
              <a:rPr lang="ru-RU" b="1" i="1" dirty="0" err="1"/>
              <a:t>ані</a:t>
            </a:r>
            <a:r>
              <a:rPr lang="ru-RU" b="1" i="1" dirty="0"/>
              <a:t> </a:t>
            </a:r>
            <a:r>
              <a:rPr lang="ru-RU" b="1" i="1" dirty="0" err="1"/>
              <a:t>довжина</a:t>
            </a:r>
            <a:r>
              <a:rPr lang="ru-RU" b="1" i="1" dirty="0"/>
              <a:t> </a:t>
            </a:r>
            <a:r>
              <a:rPr lang="ru-RU" b="1" i="1" dirty="0" err="1"/>
              <a:t>відрізка</a:t>
            </a:r>
            <a:r>
              <a:rPr lang="ru-RU" b="1" i="1" dirty="0"/>
              <a:t>, </a:t>
            </a:r>
            <a:r>
              <a:rPr lang="ru-RU" b="1" i="1" dirty="0" err="1"/>
              <a:t>ані</a:t>
            </a:r>
            <a:r>
              <a:rPr lang="ru-RU" b="1" i="1" dirty="0"/>
              <a:t> величина кута.</a:t>
            </a:r>
          </a:p>
          <a:p>
            <a:r>
              <a:rPr lang="ru-RU" b="1" i="1" dirty="0"/>
              <a:t> </a:t>
            </a:r>
            <a:r>
              <a:rPr lang="ru-RU" b="1" i="1" dirty="0" err="1"/>
              <a:t>Із</a:t>
            </a:r>
            <a:r>
              <a:rPr lang="ru-RU" b="1" i="1" dirty="0"/>
              <a:t> </a:t>
            </a:r>
            <a:r>
              <a:rPr lang="ru-RU" b="1" i="1" dirty="0" err="1"/>
              <a:t>властивостей</a:t>
            </a:r>
            <a:r>
              <a:rPr lang="ru-RU" b="1" i="1" dirty="0"/>
              <a:t> </a:t>
            </a:r>
            <a:r>
              <a:rPr lang="ru-RU" b="1" i="1" dirty="0" err="1"/>
              <a:t>паралельного</a:t>
            </a:r>
            <a:r>
              <a:rPr lang="ru-RU" b="1" i="1" dirty="0"/>
              <a:t> </a:t>
            </a:r>
            <a:r>
              <a:rPr lang="ru-RU" b="1" i="1" dirty="0" err="1"/>
              <a:t>проектування</a:t>
            </a:r>
            <a:r>
              <a:rPr lang="ru-RU" b="1" i="1" dirty="0"/>
              <a:t> </a:t>
            </a:r>
            <a:r>
              <a:rPr lang="ru-RU" b="1" i="1" dirty="0" err="1"/>
              <a:t>випливають</a:t>
            </a:r>
            <a:r>
              <a:rPr lang="ru-RU" b="1" i="1" dirty="0"/>
              <a:t> </a:t>
            </a:r>
            <a:r>
              <a:rPr lang="ru-RU" b="1" i="1" dirty="0" err="1"/>
              <a:t>такі</a:t>
            </a:r>
            <a:r>
              <a:rPr lang="ru-RU" b="1" i="1" dirty="0"/>
              <a:t> </a:t>
            </a:r>
            <a:r>
              <a:rPr lang="ru-RU" b="1" i="1" dirty="0" err="1"/>
              <a:t>твердження</a:t>
            </a:r>
            <a:r>
              <a:rPr lang="ru-RU" b="1" i="1" dirty="0"/>
              <a:t>.</a:t>
            </a:r>
          </a:p>
          <a:p>
            <a:r>
              <a:rPr lang="ru-RU" b="1" i="1" dirty="0"/>
              <a:t> 1. Будь-</a:t>
            </a:r>
            <a:r>
              <a:rPr lang="ru-RU" b="1" i="1" dirty="0" err="1"/>
              <a:t>який</a:t>
            </a:r>
            <a:r>
              <a:rPr lang="ru-RU" b="1" i="1" dirty="0"/>
              <a:t> </a:t>
            </a:r>
            <a:r>
              <a:rPr lang="ru-RU" b="1" i="1" dirty="0" err="1"/>
              <a:t>трикутник</a:t>
            </a:r>
            <a:r>
              <a:rPr lang="ru-RU" b="1" i="1" dirty="0"/>
              <a:t> </a:t>
            </a:r>
            <a:r>
              <a:rPr lang="ru-RU" b="1" i="1" dirty="0" err="1"/>
              <a:t>може</a:t>
            </a:r>
            <a:r>
              <a:rPr lang="ru-RU" b="1" i="1" dirty="0"/>
              <a:t> бути </a:t>
            </a:r>
            <a:r>
              <a:rPr lang="ru-RU" b="1" i="1" dirty="0" err="1"/>
              <a:t>зображений</a:t>
            </a:r>
            <a:r>
              <a:rPr lang="ru-RU" b="1" i="1" dirty="0"/>
              <a:t> </a:t>
            </a:r>
            <a:r>
              <a:rPr lang="ru-RU" b="1" i="1" dirty="0" err="1"/>
              <a:t>довільним</a:t>
            </a:r>
            <a:r>
              <a:rPr lang="ru-RU" b="1" i="1" dirty="0"/>
              <a:t> </a:t>
            </a:r>
            <a:r>
              <a:rPr lang="ru-RU" b="1" i="1" dirty="0" err="1"/>
              <a:t>трикутником</a:t>
            </a:r>
            <a:r>
              <a:rPr lang="ru-RU" b="1" i="1" dirty="0"/>
              <a:t>.</a:t>
            </a:r>
          </a:p>
          <a:p>
            <a:r>
              <a:rPr lang="ru-RU" b="1" i="1" dirty="0"/>
              <a:t> 2. </a:t>
            </a:r>
            <a:r>
              <a:rPr lang="ru-RU" b="1" i="1" dirty="0" err="1"/>
              <a:t>Якщо</a:t>
            </a:r>
            <a:r>
              <a:rPr lang="ru-RU" b="1" i="1" dirty="0"/>
              <a:t>  </a:t>
            </a:r>
            <a:r>
              <a:rPr lang="ru-RU" b="1" i="1" dirty="0" err="1"/>
              <a:t>проектується</a:t>
            </a:r>
            <a:r>
              <a:rPr lang="ru-RU" b="1" i="1" dirty="0"/>
              <a:t> у , то </a:t>
            </a:r>
            <a:r>
              <a:rPr lang="ru-RU" b="1" i="1" dirty="0" err="1"/>
              <a:t>медіани</a:t>
            </a:r>
            <a:r>
              <a:rPr lang="ru-RU" b="1" i="1" dirty="0"/>
              <a:t> </a:t>
            </a:r>
            <a:r>
              <a:rPr lang="ru-RU" b="1" i="1" dirty="0" err="1"/>
              <a:t>проектуються</a:t>
            </a:r>
            <a:r>
              <a:rPr lang="ru-RU" b="1" i="1" dirty="0"/>
              <a:t> в </a:t>
            </a:r>
            <a:r>
              <a:rPr lang="ru-RU" b="1" i="1" dirty="0" err="1"/>
              <a:t>медіани</a:t>
            </a:r>
            <a:r>
              <a:rPr lang="ru-RU" b="1" i="1" dirty="0"/>
              <a:t>, </a:t>
            </a:r>
            <a:r>
              <a:rPr lang="ru-RU" b="1" i="1" dirty="0" err="1"/>
              <a:t>середні</a:t>
            </a:r>
            <a:r>
              <a:rPr lang="ru-RU" b="1" i="1" dirty="0"/>
              <a:t> </a:t>
            </a:r>
            <a:r>
              <a:rPr lang="ru-RU" b="1" i="1" dirty="0" err="1"/>
              <a:t>лінії</a:t>
            </a:r>
            <a:r>
              <a:rPr lang="ru-RU" b="1" i="1" dirty="0"/>
              <a:t> — у </a:t>
            </a:r>
            <a:r>
              <a:rPr lang="ru-RU" b="1" i="1" dirty="0" err="1"/>
              <a:t>середні</a:t>
            </a:r>
            <a:r>
              <a:rPr lang="ru-RU" b="1" i="1" dirty="0"/>
              <a:t> </a:t>
            </a:r>
            <a:r>
              <a:rPr lang="ru-RU" b="1" i="1" dirty="0" err="1"/>
              <a:t>лінії</a:t>
            </a:r>
            <a:r>
              <a:rPr lang="ru-RU" b="1" i="1" dirty="0"/>
              <a:t>, а </a:t>
            </a:r>
            <a:r>
              <a:rPr lang="ru-RU" b="1" i="1" dirty="0" err="1"/>
              <a:t>висоти</a:t>
            </a:r>
            <a:r>
              <a:rPr lang="ru-RU" b="1" i="1" dirty="0"/>
              <a:t> й </a:t>
            </a:r>
            <a:r>
              <a:rPr lang="ru-RU" b="1" i="1" dirty="0" err="1"/>
              <a:t>бісектриси</a:t>
            </a:r>
            <a:r>
              <a:rPr lang="ru-RU" b="1" i="1" dirty="0"/>
              <a:t> не </a:t>
            </a:r>
            <a:r>
              <a:rPr lang="ru-RU" b="1" i="1" dirty="0" err="1"/>
              <a:t>проектуються</a:t>
            </a:r>
            <a:r>
              <a:rPr lang="ru-RU" b="1" i="1" dirty="0"/>
              <a:t> у </a:t>
            </a:r>
            <a:r>
              <a:rPr lang="ru-RU" b="1" i="1" dirty="0" err="1"/>
              <a:t>висоти</a:t>
            </a:r>
            <a:r>
              <a:rPr lang="ru-RU" b="1" i="1" dirty="0"/>
              <a:t> й </a:t>
            </a:r>
            <a:r>
              <a:rPr lang="ru-RU" b="1" i="1" dirty="0" err="1"/>
              <a:t>бісектриси</a:t>
            </a:r>
            <a:r>
              <a:rPr lang="ru-RU" b="1" i="1" dirty="0"/>
              <a:t>. </a:t>
            </a:r>
            <a:r>
              <a:rPr lang="ru-RU" b="1" i="1" dirty="0" err="1"/>
              <a:t>Проте</a:t>
            </a:r>
            <a:r>
              <a:rPr lang="ru-RU" b="1" i="1" dirty="0"/>
              <a:t> основа </a:t>
            </a:r>
            <a:r>
              <a:rPr lang="ru-RU" b="1" i="1" dirty="0" err="1"/>
              <a:t>проекції</a:t>
            </a:r>
            <a:r>
              <a:rPr lang="ru-RU" b="1" i="1" dirty="0"/>
              <a:t> </a:t>
            </a:r>
            <a:r>
              <a:rPr lang="ru-RU" b="1" i="1" dirty="0" err="1"/>
              <a:t>бісектриси</a:t>
            </a:r>
            <a:r>
              <a:rPr lang="ru-RU" b="1" i="1" dirty="0"/>
              <a:t> </a:t>
            </a:r>
            <a:r>
              <a:rPr lang="ru-RU" b="1" i="1" dirty="0" err="1"/>
              <a:t>поділяє</a:t>
            </a:r>
            <a:r>
              <a:rPr lang="ru-RU" b="1" i="1" dirty="0"/>
              <a:t> сторону </a:t>
            </a:r>
            <a:r>
              <a:rPr lang="ru-RU" b="1" i="1" dirty="0" err="1"/>
              <a:t>проекції</a:t>
            </a:r>
            <a:r>
              <a:rPr lang="ru-RU" b="1" i="1" dirty="0"/>
              <a:t> </a:t>
            </a:r>
            <a:r>
              <a:rPr lang="ru-RU" b="1" i="1" dirty="0" err="1"/>
              <a:t>трикутника</a:t>
            </a:r>
            <a:r>
              <a:rPr lang="ru-RU" b="1" i="1" dirty="0"/>
              <a:t> у тому ж </a:t>
            </a:r>
            <a:r>
              <a:rPr lang="ru-RU" b="1" i="1" dirty="0" err="1"/>
              <a:t>відношенні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основа </a:t>
            </a:r>
            <a:r>
              <a:rPr lang="ru-RU" b="1" i="1" dirty="0" err="1"/>
              <a:t>бісектриси</a:t>
            </a:r>
            <a:r>
              <a:rPr lang="ru-RU" b="1" i="1" dirty="0"/>
              <a:t> </a:t>
            </a:r>
            <a:r>
              <a:rPr lang="ru-RU" b="1" i="1" dirty="0" err="1"/>
              <a:t>поділяє</a:t>
            </a:r>
            <a:r>
              <a:rPr lang="ru-RU" b="1" i="1" dirty="0"/>
              <a:t> сторону </a:t>
            </a:r>
            <a:r>
              <a:rPr lang="ru-RU" b="1" i="1" dirty="0" err="1"/>
              <a:t>трикутника</a:t>
            </a:r>
            <a:r>
              <a:rPr lang="ru-RU" b="1" i="1" dirty="0"/>
              <a:t>.</a:t>
            </a:r>
          </a:p>
          <a:p>
            <a:r>
              <a:rPr lang="ru-RU" b="1" i="1" dirty="0"/>
              <a:t> 3. </a:t>
            </a:r>
            <a:r>
              <a:rPr lang="ru-RU" b="1" i="1" dirty="0" err="1"/>
              <a:t>Паралелограм</a:t>
            </a:r>
            <a:r>
              <a:rPr lang="ru-RU" b="1" i="1" dirty="0"/>
              <a:t> </a:t>
            </a:r>
            <a:r>
              <a:rPr lang="ru-RU" b="1" i="1" dirty="0" err="1"/>
              <a:t>зображується</a:t>
            </a:r>
            <a:r>
              <a:rPr lang="ru-RU" b="1" i="1" dirty="0"/>
              <a:t> </a:t>
            </a:r>
            <a:r>
              <a:rPr lang="ru-RU" b="1" i="1" dirty="0" err="1"/>
              <a:t>паралелограмом</a:t>
            </a:r>
            <a:r>
              <a:rPr lang="ru-RU" b="1" i="1" dirty="0"/>
              <a:t>. </a:t>
            </a:r>
            <a:r>
              <a:rPr lang="ru-RU" b="1" i="1" dirty="0" err="1"/>
              <a:t>Прямокутник</a:t>
            </a:r>
            <a:r>
              <a:rPr lang="ru-RU" b="1" i="1" dirty="0"/>
              <a:t>, квадрат, ромб — </a:t>
            </a:r>
            <a:r>
              <a:rPr lang="ru-RU" b="1" i="1" dirty="0" err="1"/>
              <a:t>паралелограмом</a:t>
            </a:r>
            <a:r>
              <a:rPr lang="ru-RU" b="1" i="1" dirty="0"/>
              <a:t> </a:t>
            </a:r>
            <a:r>
              <a:rPr lang="ru-RU" b="1" i="1" dirty="0" err="1"/>
              <a:t>загального</a:t>
            </a:r>
            <a:r>
              <a:rPr lang="ru-RU" b="1" i="1" dirty="0"/>
              <a:t> виду. </a:t>
            </a:r>
          </a:p>
          <a:p>
            <a:r>
              <a:rPr lang="ru-RU" b="1" i="1" dirty="0"/>
              <a:t>4. </a:t>
            </a:r>
            <a:r>
              <a:rPr lang="ru-RU" b="1" i="1" dirty="0" err="1"/>
              <a:t>Трапеція</a:t>
            </a:r>
            <a:r>
              <a:rPr lang="ru-RU" b="1" i="1" dirty="0"/>
              <a:t> </a:t>
            </a:r>
            <a:r>
              <a:rPr lang="ru-RU" b="1" i="1" dirty="0" err="1"/>
              <a:t>зображується</a:t>
            </a:r>
            <a:r>
              <a:rPr lang="ru-RU" b="1" i="1" dirty="0"/>
              <a:t> </a:t>
            </a:r>
            <a:r>
              <a:rPr lang="ru-RU" b="1" i="1" dirty="0" err="1"/>
              <a:t>трапецією</a:t>
            </a:r>
            <a:r>
              <a:rPr lang="ru-RU" b="1" i="1" dirty="0"/>
              <a:t>. </a:t>
            </a:r>
            <a:r>
              <a:rPr lang="ru-RU" b="1" i="1" dirty="0" err="1"/>
              <a:t>Рівнобіч­ність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прямокутність</a:t>
            </a:r>
            <a:r>
              <a:rPr lang="ru-RU" b="1" i="1" dirty="0"/>
              <a:t> не </a:t>
            </a:r>
            <a:r>
              <a:rPr lang="ru-RU" b="1" i="1" dirty="0" err="1"/>
              <a:t>зберігається</a:t>
            </a:r>
            <a:r>
              <a:rPr lang="ru-RU" b="1" i="1" dirty="0"/>
              <a:t>.</a:t>
            </a:r>
          </a:p>
          <a:p>
            <a:r>
              <a:rPr lang="ru-RU" b="1" i="1" dirty="0"/>
              <a:t> </a:t>
            </a:r>
            <a:r>
              <a:rPr lang="ru-RU" b="1" i="1" dirty="0" err="1"/>
              <a:t>Зверніть</a:t>
            </a:r>
            <a:r>
              <a:rPr lang="ru-RU" b="1" i="1" dirty="0"/>
              <a:t> </a:t>
            </a:r>
            <a:r>
              <a:rPr lang="ru-RU" b="1" i="1" dirty="0" err="1"/>
              <a:t>увагу</a:t>
            </a:r>
            <a:r>
              <a:rPr lang="ru-RU" b="1" i="1" dirty="0"/>
              <a:t>, як </a:t>
            </a:r>
            <a:r>
              <a:rPr lang="ru-RU" b="1" i="1" dirty="0" err="1"/>
              <a:t>побудувати</a:t>
            </a:r>
            <a:r>
              <a:rPr lang="ru-RU" b="1" i="1" dirty="0"/>
              <a:t> </a:t>
            </a:r>
            <a:r>
              <a:rPr lang="ru-RU" b="1" i="1" dirty="0" err="1"/>
              <a:t>зображення</a:t>
            </a:r>
            <a:r>
              <a:rPr lang="ru-RU" b="1" i="1" dirty="0"/>
              <a:t> </a:t>
            </a:r>
            <a:r>
              <a:rPr lang="ru-RU" b="1" i="1" dirty="0" err="1"/>
              <a:t>висот</a:t>
            </a:r>
            <a:r>
              <a:rPr lang="ru-RU" b="1" i="1" dirty="0"/>
              <a:t> </a:t>
            </a:r>
            <a:r>
              <a:rPr lang="ru-RU" b="1" i="1" dirty="0" err="1"/>
              <a:t>рівнобічної</a:t>
            </a:r>
            <a:r>
              <a:rPr lang="ru-RU" b="1" i="1" dirty="0"/>
              <a:t> </a:t>
            </a:r>
            <a:r>
              <a:rPr lang="ru-RU" b="1" i="1" dirty="0" err="1"/>
              <a:t>трапеції</a:t>
            </a:r>
            <a:r>
              <a:rPr lang="ru-RU" b="1" i="1" dirty="0"/>
              <a:t>: на рисунку — </a:t>
            </a:r>
            <a:r>
              <a:rPr lang="ru-RU" b="1" i="1" dirty="0" err="1"/>
              <a:t>зображення</a:t>
            </a:r>
            <a:r>
              <a:rPr lang="ru-RU" b="1" i="1" dirty="0"/>
              <a:t> </a:t>
            </a:r>
            <a:r>
              <a:rPr lang="ru-RU" b="1" i="1" dirty="0" err="1"/>
              <a:t>трапеції</a:t>
            </a:r>
            <a:r>
              <a:rPr lang="ru-RU" b="1" i="1" dirty="0"/>
              <a:t>, </a:t>
            </a:r>
            <a:r>
              <a:rPr lang="ru-RU" b="1" i="1" dirty="0" err="1"/>
              <a:t>отримане</a:t>
            </a:r>
            <a:r>
              <a:rPr lang="ru-RU" b="1" i="1" dirty="0"/>
              <a:t> при </a:t>
            </a:r>
            <a:r>
              <a:rPr lang="ru-RU" b="1" i="1" dirty="0" err="1"/>
              <a:t>паралельному</a:t>
            </a:r>
            <a:r>
              <a:rPr lang="ru-RU" b="1" i="1" dirty="0"/>
              <a:t> </a:t>
            </a:r>
            <a:r>
              <a:rPr lang="ru-RU" b="1" i="1" dirty="0" err="1"/>
              <a:t>проектуванні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55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48680"/>
            <a:ext cx="3600400" cy="27523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48681"/>
            <a:ext cx="3923098" cy="27523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85309"/>
            <a:ext cx="3600400" cy="2661907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943535" y="3645024"/>
            <a:ext cx="3672408" cy="1728192"/>
          </a:xfrm>
        </p:spPr>
        <p:txBody>
          <a:bodyPr/>
          <a:lstStyle/>
          <a:p>
            <a:r>
              <a:rPr lang="ru-RU" dirty="0" err="1" smtClean="0"/>
              <a:t>Приклади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85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20688"/>
            <a:ext cx="2791449" cy="25202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19" y="3429000"/>
            <a:ext cx="4012265" cy="27400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3284984"/>
            <a:ext cx="2791449" cy="29009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19" y="368659"/>
            <a:ext cx="3384377" cy="277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</TotalTime>
  <Words>260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NewsPrint</vt:lpstr>
      <vt:lpstr>Паралельне проектування</vt:lpstr>
      <vt:lpstr>Зображення просторових фігур на площині</vt:lpstr>
      <vt:lpstr>Властивості паралельного проектування </vt:lpstr>
      <vt:lpstr>Презентация PowerPoint</vt:lpstr>
      <vt:lpstr>Приклади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Паралельне проектування</dc:title>
  <dc:creator>Администратор</dc:creator>
  <cp:lastModifiedBy>Пользователь Windows</cp:lastModifiedBy>
  <cp:revision>2</cp:revision>
  <dcterms:created xsi:type="dcterms:W3CDTF">2012-12-02T01:26:48Z</dcterms:created>
  <dcterms:modified xsi:type="dcterms:W3CDTF">2012-12-02T20:20:50Z</dcterms:modified>
</cp:coreProperties>
</file>