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2" r:id="rId4"/>
    <p:sldId id="260" r:id="rId5"/>
    <p:sldId id="266" r:id="rId6"/>
    <p:sldId id="259" r:id="rId7"/>
    <p:sldId id="258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21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D9BFA-E1F1-4A8E-A6E6-BE46484B12B5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A309-5126-42F5-910F-B625F26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309-5126-42F5-910F-B625F26AF5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29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309-5126-42F5-910F-B625F26AF5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8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EA309-5126-42F5-910F-B625F26AF5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8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D002A7A-7501-4106-880A-637F25AEB2A7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638DA2-535B-471F-8A10-57C9128C53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ru/url?sa=i&amp;rct=j&amp;q=&amp;esrc=s&amp;frm=1&amp;source=images&amp;cd=&amp;cad=rja&amp;docid=aB6FMb2AYJ0xMM&amp;tbnid=1j2Kq1qEGDUfJM:&amp;ved=0CAUQjRw&amp;url=http%3A%2F%2Falexfrost.ucoz.ru%2Findex%2Fnature%2F0-4&amp;ei=V9rbUpyRNITTsgbLqoGgBw&amp;bvm=bv.59568121,d.bGQ&amp;psig=AFQjCNEv2XeW5_pCeZnqHAeqN_XPGfgIgw&amp;ust=13902263340281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777318" cy="1731982"/>
          </a:xfrm>
        </p:spPr>
        <p:txBody>
          <a:bodyPr/>
          <a:lstStyle/>
          <a:p>
            <a:r>
              <a:rPr lang="uk-UA" sz="9600" dirty="0" smtClean="0"/>
              <a:t>Симетрія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653136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1375396"/>
            <a:ext cx="7459613" cy="514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1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349"/>
            <a:ext cx="5688632" cy="319376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" y="9984"/>
            <a:ext cx="9130687" cy="684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6" y="24733"/>
            <a:ext cx="9143999" cy="684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86" y="24733"/>
            <a:ext cx="9212772" cy="683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9156"/>
            <a:ext cx="9118597" cy="68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6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в архітектурі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465">
            <a:off x="467544" y="1638262"/>
            <a:ext cx="3312368" cy="4995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667">
            <a:off x="4542594" y="2206373"/>
            <a:ext cx="4283968" cy="35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43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</a:t>
            </a:r>
            <a:r>
              <a:rPr lang="uk-UA" dirty="0"/>
              <a:t>в архітектурі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806">
            <a:off x="467544" y="2276872"/>
            <a:ext cx="3312368" cy="421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668">
            <a:off x="4093818" y="2420888"/>
            <a:ext cx="4938936" cy="32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відносно точки</a:t>
            </a:r>
            <a:br>
              <a:rPr lang="uk-UA" dirty="0" smtClean="0"/>
            </a:br>
            <a:r>
              <a:rPr lang="uk-UA" dirty="0" smtClean="0"/>
              <a:t>(центральна симетрія)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5" y="2780928"/>
            <a:ext cx="3888921" cy="38716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99" y="2132856"/>
            <a:ext cx="4682802" cy="33693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81897"/>
            <a:ext cx="6048672" cy="4725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40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Симетрія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точки</a:t>
            </a:r>
            <a:br>
              <a:rPr lang="ru-RU" dirty="0"/>
            </a:br>
            <a:r>
              <a:rPr lang="ru-RU" dirty="0"/>
              <a:t>(центральна </a:t>
            </a:r>
            <a:r>
              <a:rPr lang="ru-RU" dirty="0" err="1"/>
              <a:t>симетрія</a:t>
            </a:r>
            <a:r>
              <a:rPr lang="ru-RU" dirty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84776" cy="69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45" y="1968089"/>
            <a:ext cx="8233044" cy="4409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0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Центральна симетрія у природі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723">
            <a:off x="188739" y="2199703"/>
            <a:ext cx="4248472" cy="31863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alexfrost.ucoz.ru/symetria/snizhinkk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95">
            <a:off x="5004048" y="2629159"/>
            <a:ext cx="3847926" cy="41044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91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в орнаменті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0094">
            <a:off x="539552" y="1844824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343">
            <a:off x="4812340" y="2962537"/>
            <a:ext cx="3361556" cy="33615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254">
            <a:off x="309690" y="1844824"/>
            <a:ext cx="3934853" cy="3949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511">
            <a:off x="4788024" y="1568514"/>
            <a:ext cx="3816424" cy="527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08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відносно прямої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84449"/>
            <a:ext cx="8820472" cy="50066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54232"/>
            <a:ext cx="6723471" cy="4985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9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7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відносно прямої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7091"/>
            <a:ext cx="4171498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98" y="3755179"/>
            <a:ext cx="4560088" cy="2914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7800"/>
            <a:ext cx="3960440" cy="299844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Симетрія </a:t>
            </a:r>
            <a:r>
              <a:rPr lang="uk-UA" dirty="0"/>
              <a:t>відносно прямої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16" y="2204863"/>
            <a:ext cx="6296025" cy="444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005" cy="68724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9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1292"/>
            <a:ext cx="10369152" cy="684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84</TotalTime>
  <Words>32</Words>
  <Application>Microsoft Office PowerPoint</Application>
  <PresentationFormat>Экран (4:3)</PresentationFormat>
  <Paragraphs>13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Симетрія </vt:lpstr>
      <vt:lpstr>Симетрія відносно точки (центральна симетрія)</vt:lpstr>
      <vt:lpstr>Симетрія відносно точки (центральна симетрія)</vt:lpstr>
      <vt:lpstr>Центральна симетрія у природі</vt:lpstr>
      <vt:lpstr>Симетрія в орнаменті</vt:lpstr>
      <vt:lpstr>Симетрія відносно прямої</vt:lpstr>
      <vt:lpstr>Симетрія відносно прямої</vt:lpstr>
      <vt:lpstr>Симетрія відносно прямої</vt:lpstr>
      <vt:lpstr>Презентация PowerPoint</vt:lpstr>
      <vt:lpstr>Презентация PowerPoint</vt:lpstr>
      <vt:lpstr>Презентация PowerPoint</vt:lpstr>
      <vt:lpstr>Симетрія в архітектурі</vt:lpstr>
      <vt:lpstr>Симетрія в архітектурі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Симетрія</dc:title>
  <dc:creator>Nik</dc:creator>
  <cp:lastModifiedBy>Nik</cp:lastModifiedBy>
  <cp:revision>9</cp:revision>
  <dcterms:created xsi:type="dcterms:W3CDTF">2014-01-19T13:29:09Z</dcterms:created>
  <dcterms:modified xsi:type="dcterms:W3CDTF">2014-01-19T14:53:30Z</dcterms:modified>
</cp:coreProperties>
</file>