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16.10.2013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16.10.2013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16.10.2013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16.10.2013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16.10.2013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16.10.2013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16.10.2013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New </a:t>
            </a:r>
            <a:r>
              <a:rPr lang="en-US" dirty="0" smtClean="0"/>
              <a:t>York</a:t>
            </a:r>
            <a:r>
              <a:rPr lang="uk-UA" dirty="0" smtClean="0"/>
              <a:t> </a:t>
            </a:r>
            <a:r>
              <a:rPr lang="en-US" dirty="0" smtClean="0"/>
              <a:t>City</a:t>
            </a:r>
            <a:endParaRPr lang="uk-UA" dirty="0"/>
          </a:p>
        </p:txBody>
      </p:sp>
      <p:sp>
        <p:nvSpPr>
          <p:cNvPr id="3" name="Подзаголовок 2"/>
          <p:cNvSpPr>
            <a:spLocks noGrp="1"/>
          </p:cNvSpPr>
          <p:nvPr>
            <p:ph type="subTitle" idx="1"/>
          </p:nvPr>
        </p:nvSpPr>
        <p:spPr/>
        <p:txBody>
          <a:bodyPr/>
          <a:lstStyle/>
          <a:p>
            <a:endParaRPr lang="uk-U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Who founded New York City</a:t>
            </a:r>
            <a:endParaRPr lang="uk-UA" dirty="0"/>
          </a:p>
        </p:txBody>
      </p:sp>
      <p:sp>
        <p:nvSpPr>
          <p:cNvPr id="3" name="Содержимое 2"/>
          <p:cNvSpPr>
            <a:spLocks noGrp="1"/>
          </p:cNvSpPr>
          <p:nvPr>
            <p:ph sz="quarter" idx="1"/>
          </p:nvPr>
        </p:nvSpPr>
        <p:spPr/>
        <p:txBody>
          <a:bodyPr/>
          <a:lstStyle/>
          <a:p>
            <a:r>
              <a:rPr lang="en-US" dirty="0" smtClean="0"/>
              <a:t>The Dutch founded New York City as “New Amsterdam” in 1614/ The colony existed of what is now Manhattan. The Duke of York’s brothers, King Charles the second, sent warship to attack the Dutch in 1664 and renamed it New York City. Today there 5 boroughs</a:t>
            </a:r>
            <a:r>
              <a:rPr lang="ru-RU" dirty="0" smtClean="0"/>
              <a:t>: </a:t>
            </a:r>
            <a:r>
              <a:rPr lang="en-US" dirty="0" smtClean="0"/>
              <a:t>The Bronx, Brooklyn, Manhattan, Queens and State Island. Today there are 19.000.000 people living here.</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Time square</a:t>
            </a:r>
            <a:endParaRPr lang="uk-UA" dirty="0"/>
          </a:p>
        </p:txBody>
      </p:sp>
      <p:sp>
        <p:nvSpPr>
          <p:cNvPr id="3" name="Содержимое 2"/>
          <p:cNvSpPr>
            <a:spLocks noGrp="1"/>
          </p:cNvSpPr>
          <p:nvPr>
            <p:ph sz="quarter" idx="1"/>
          </p:nvPr>
        </p:nvSpPr>
        <p:spPr>
          <a:xfrm>
            <a:off x="457200" y="1600200"/>
            <a:ext cx="3757610" cy="4873752"/>
          </a:xfrm>
        </p:spPr>
        <p:txBody>
          <a:bodyPr/>
          <a:lstStyle/>
          <a:p>
            <a:r>
              <a:rPr lang="en-US" dirty="0" smtClean="0"/>
              <a:t>Times Square is a major commercial intersection in Manhattan. Formerly named </a:t>
            </a:r>
            <a:r>
              <a:rPr lang="en-US" dirty="0" err="1" smtClean="0"/>
              <a:t>Longace</a:t>
            </a:r>
            <a:r>
              <a:rPr lang="en-US" dirty="0" smtClean="0"/>
              <a:t> Square, Times square was renamed in April 1904. Times Square is nicknamed “The Crossroads of the World”. Times Square is a national landmark</a:t>
            </a:r>
            <a:endParaRPr lang="uk-UA" dirty="0"/>
          </a:p>
        </p:txBody>
      </p:sp>
      <p:pic>
        <p:nvPicPr>
          <p:cNvPr id="6146" name="Picture 2" descr="http://jijour.com/wp-content/uploads/2011/02/tajms-skver-u-nyu-jorci3.jpg"/>
          <p:cNvPicPr>
            <a:picLocks noChangeAspect="1" noChangeArrowheads="1"/>
          </p:cNvPicPr>
          <p:nvPr/>
        </p:nvPicPr>
        <p:blipFill>
          <a:blip r:embed="rId2" cstate="print"/>
          <a:srcRect/>
          <a:stretch>
            <a:fillRect/>
          </a:stretch>
        </p:blipFill>
        <p:spPr bwMode="auto">
          <a:xfrm>
            <a:off x="4129572" y="1000108"/>
            <a:ext cx="4806432" cy="47863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Statue Of Liberty</a:t>
            </a:r>
            <a:endParaRPr lang="uk-UA" dirty="0"/>
          </a:p>
        </p:txBody>
      </p:sp>
      <p:sp>
        <p:nvSpPr>
          <p:cNvPr id="3" name="Содержимое 2"/>
          <p:cNvSpPr>
            <a:spLocks noGrp="1"/>
          </p:cNvSpPr>
          <p:nvPr>
            <p:ph sz="quarter" idx="1"/>
          </p:nvPr>
        </p:nvSpPr>
        <p:spPr>
          <a:xfrm>
            <a:off x="457200" y="1600200"/>
            <a:ext cx="3829048" cy="4873752"/>
          </a:xfrm>
        </p:spPr>
        <p:txBody>
          <a:bodyPr>
            <a:normAutofit lnSpcReduction="10000"/>
          </a:bodyPr>
          <a:lstStyle/>
          <a:p>
            <a:r>
              <a:rPr lang="en-US" dirty="0" smtClean="0"/>
              <a:t>Statue of Liberty was designed by Frederic Berthold and dedicated on October 28, 1886. It’s a female figure representing the roman goddess of freedom, with torch and a tablet with date of the American Declaration of Independence. A broken chain lies at her feet, this statue is a symbol of freedom</a:t>
            </a:r>
            <a:endParaRPr lang="uk-UA" dirty="0"/>
          </a:p>
        </p:txBody>
      </p:sp>
      <p:pic>
        <p:nvPicPr>
          <p:cNvPr id="5122" name="Picture 2" descr="http://images.fineartamerica.com/images-medium-large/the-statue-of-liberty-american-school.jpg"/>
          <p:cNvPicPr>
            <a:picLocks noChangeAspect="1" noChangeArrowheads="1"/>
          </p:cNvPicPr>
          <p:nvPr/>
        </p:nvPicPr>
        <p:blipFill>
          <a:blip r:embed="rId2" cstate="print"/>
          <a:srcRect/>
          <a:stretch>
            <a:fillRect/>
          </a:stretch>
        </p:blipFill>
        <p:spPr bwMode="auto">
          <a:xfrm>
            <a:off x="4929190" y="857232"/>
            <a:ext cx="3500913" cy="55721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Twin towers				</a:t>
            </a:r>
            <a:endParaRPr lang="uk-UA" dirty="0"/>
          </a:p>
        </p:txBody>
      </p:sp>
      <p:sp>
        <p:nvSpPr>
          <p:cNvPr id="3" name="Содержимое 2"/>
          <p:cNvSpPr>
            <a:spLocks noGrp="1"/>
          </p:cNvSpPr>
          <p:nvPr>
            <p:ph sz="quarter" idx="1"/>
          </p:nvPr>
        </p:nvSpPr>
        <p:spPr>
          <a:xfrm>
            <a:off x="457200" y="1600200"/>
            <a:ext cx="3829048" cy="4873752"/>
          </a:xfrm>
        </p:spPr>
        <p:txBody>
          <a:bodyPr/>
          <a:lstStyle/>
          <a:p>
            <a:r>
              <a:rPr lang="en-US" dirty="0" smtClean="0"/>
              <a:t>The twin towers are the tallest building in Manhattan at that time. They destroyed after attack on September 11, 2001. </a:t>
            </a:r>
            <a:endParaRPr lang="uk-UA" dirty="0"/>
          </a:p>
        </p:txBody>
      </p:sp>
      <p:sp>
        <p:nvSpPr>
          <p:cNvPr id="4098" name="AutoShape 2" descr="http://endthelie.com/wp-content/uploads/2012/09/SouthTowerHi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00" name="AutoShape 4" descr="http://endthelie.com/wp-content/uploads/2012/09/SouthTowerHi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4" name="Picture 2" descr="http://endthelie.com/wp-content/uploads/2012/09/SouthTowerHit.jpg"/>
          <p:cNvPicPr>
            <a:picLocks noChangeAspect="1" noChangeArrowheads="1"/>
          </p:cNvPicPr>
          <p:nvPr/>
        </p:nvPicPr>
        <p:blipFill>
          <a:blip r:embed="rId2" cstate="print"/>
          <a:srcRect/>
          <a:stretch>
            <a:fillRect/>
          </a:stretch>
        </p:blipFill>
        <p:spPr bwMode="auto">
          <a:xfrm>
            <a:off x="4286248" y="428604"/>
            <a:ext cx="4309487" cy="58578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Central Park</a:t>
            </a:r>
            <a:endParaRPr lang="uk-UA" dirty="0"/>
          </a:p>
        </p:txBody>
      </p:sp>
      <p:sp>
        <p:nvSpPr>
          <p:cNvPr id="3" name="Содержимое 2"/>
          <p:cNvSpPr>
            <a:spLocks noGrp="1"/>
          </p:cNvSpPr>
          <p:nvPr>
            <p:ph sz="quarter" idx="1"/>
          </p:nvPr>
        </p:nvSpPr>
        <p:spPr>
          <a:xfrm>
            <a:off x="457200" y="1600200"/>
            <a:ext cx="3186106" cy="4873752"/>
          </a:xfrm>
        </p:spPr>
        <p:txBody>
          <a:bodyPr/>
          <a:lstStyle/>
          <a:p>
            <a:r>
              <a:rPr lang="en-US" dirty="0" smtClean="0"/>
              <a:t>Central Park is a public park in the centre of Manhattan. The park initially opened in 1857, on 843 acres of land.</a:t>
            </a:r>
            <a:endParaRPr lang="uk-UA" dirty="0"/>
          </a:p>
        </p:txBody>
      </p:sp>
      <p:pic>
        <p:nvPicPr>
          <p:cNvPr id="2050" name="Picture 2" descr="http://paradiseintheworld.com/wp-content/uploads/2012/07/central-park.jpg"/>
          <p:cNvPicPr>
            <a:picLocks noChangeAspect="1" noChangeArrowheads="1"/>
          </p:cNvPicPr>
          <p:nvPr/>
        </p:nvPicPr>
        <p:blipFill>
          <a:blip r:embed="rId2" cstate="print"/>
          <a:srcRect/>
          <a:stretch>
            <a:fillRect/>
          </a:stretch>
        </p:blipFill>
        <p:spPr bwMode="auto">
          <a:xfrm>
            <a:off x="3643306" y="1000108"/>
            <a:ext cx="5214974" cy="49292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Empire State Building</a:t>
            </a:r>
            <a:endParaRPr lang="uk-UA" dirty="0"/>
          </a:p>
        </p:txBody>
      </p:sp>
      <p:sp>
        <p:nvSpPr>
          <p:cNvPr id="3" name="Содержимое 2"/>
          <p:cNvSpPr>
            <a:spLocks noGrp="1"/>
          </p:cNvSpPr>
          <p:nvPr>
            <p:ph sz="quarter" idx="1"/>
          </p:nvPr>
        </p:nvSpPr>
        <p:spPr>
          <a:xfrm>
            <a:off x="457200" y="1600200"/>
            <a:ext cx="3757610" cy="4873752"/>
          </a:xfrm>
        </p:spPr>
        <p:txBody>
          <a:bodyPr/>
          <a:lstStyle/>
          <a:p>
            <a:r>
              <a:rPr lang="en-US" dirty="0" smtClean="0"/>
              <a:t>Empire State Building is a 102-story landmark. It’s feet long. The tallest building in New York City.</a:t>
            </a:r>
            <a:endParaRPr lang="uk-UA" dirty="0"/>
          </a:p>
        </p:txBody>
      </p:sp>
      <p:pic>
        <p:nvPicPr>
          <p:cNvPr id="1026" name="Picture 2" descr="https://encrypted-tbn0.gstatic.com/images?q=tbn:ANd9GcT3JsuLgtz25BXFwtjd5DV4cmQy0_XU2jEfxKyRBR1utmNFq8xx"/>
          <p:cNvPicPr>
            <a:picLocks noChangeAspect="1" noChangeArrowheads="1"/>
          </p:cNvPicPr>
          <p:nvPr/>
        </p:nvPicPr>
        <p:blipFill>
          <a:blip r:embed="rId2" cstate="print"/>
          <a:srcRect/>
          <a:stretch>
            <a:fillRect/>
          </a:stretch>
        </p:blipFill>
        <p:spPr bwMode="auto">
          <a:xfrm>
            <a:off x="4429124" y="1430290"/>
            <a:ext cx="3429024" cy="510626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TotalTime>
  <Words>258</Words>
  <Application>Microsoft Office PowerPoint</Application>
  <PresentationFormat>Экран (4:3)</PresentationFormat>
  <Paragraphs>13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Эркер</vt:lpstr>
      <vt:lpstr>New York City</vt:lpstr>
      <vt:lpstr>Who founded New York City</vt:lpstr>
      <vt:lpstr>Time square</vt:lpstr>
      <vt:lpstr>Statue Of Liberty</vt:lpstr>
      <vt:lpstr>Twin towers    </vt:lpstr>
      <vt:lpstr>Central Park</vt:lpstr>
      <vt:lpstr>Empire State Building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dc:title>
  <dc:creator>Ольга</dc:creator>
  <cp:lastModifiedBy>СШ№3 9-А</cp:lastModifiedBy>
  <cp:revision>6</cp:revision>
  <dcterms:created xsi:type="dcterms:W3CDTF">2013-10-15T18:52:36Z</dcterms:created>
  <dcterms:modified xsi:type="dcterms:W3CDTF">2013-10-16T10:32:45Z</dcterms:modified>
</cp:coreProperties>
</file>