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02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5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93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27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53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477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67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24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26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07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58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773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256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3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591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65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A0EE-D1CA-4E98-ADC9-F86FFD1422EF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38E2AD-E7F6-4A5F-86D5-B660807BAF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60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olochiv.net/wp-content/uploads/2011/06/football-turn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41964"/>
            <a:ext cx="4857008" cy="1571041"/>
          </a:xfrm>
        </p:spPr>
        <p:txBody>
          <a:bodyPr/>
          <a:lstStyle/>
          <a:p>
            <a:r>
              <a:rPr lang="en-US" sz="6000" dirty="0" smtClean="0">
                <a:solidFill>
                  <a:schemeClr val="bg1">
                    <a:lumMod val="95000"/>
                  </a:schemeClr>
                </a:solidFill>
              </a:rPr>
              <a:t>Franck </a:t>
            </a:r>
            <a:r>
              <a:rPr lang="en-US" sz="6000" dirty="0" err="1" smtClean="0">
                <a:solidFill>
                  <a:schemeClr val="bg1">
                    <a:lumMod val="95000"/>
                  </a:schemeClr>
                </a:solidFill>
              </a:rPr>
              <a:t>Ribéry</a:t>
            </a:r>
            <a:endParaRPr lang="uk-UA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5044" y="5038636"/>
            <a:ext cx="3143496" cy="112628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Andrew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Ilchyshyn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Vladislava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Koryagina</a:t>
            </a:r>
            <a:endParaRPr lang="uk-UA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0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841"/>
            <a:ext cx="8596668" cy="114795"/>
          </a:xfrm>
        </p:spPr>
        <p:txBody>
          <a:bodyPr>
            <a:normAutofit fontScale="90000"/>
          </a:bodyPr>
          <a:lstStyle/>
          <a:p>
            <a:endParaRPr lang="uk-UA" sz="800" dirty="0"/>
          </a:p>
        </p:txBody>
      </p:sp>
      <p:pic>
        <p:nvPicPr>
          <p:cNvPr id="2050" name="Picture 2" descr="http://footballnews.com.ua/media/news/552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3019342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927" y="91667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/>
              <a:t>Né le 7 Avril 1983, à Boulogne-sur-Mer. Footballeur français, milieu de terrain français et allemand club "Bavaria" Munich.</a:t>
            </a:r>
            <a:endParaRPr lang="uk-UA" sz="2800" dirty="0"/>
          </a:p>
        </p:txBody>
      </p:sp>
      <p:pic>
        <p:nvPicPr>
          <p:cNvPr id="2052" name="Picture 4" descr="http://armfootball.com/static/news/b/2013/12/42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98" y="2933205"/>
            <a:ext cx="4013860" cy="32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0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32" y="431470"/>
            <a:ext cx="8596668" cy="862940"/>
          </a:xfrm>
        </p:spPr>
        <p:txBody>
          <a:bodyPr/>
          <a:lstStyle/>
          <a:p>
            <a:r>
              <a:rPr lang="en-US" dirty="0" smtClean="0"/>
              <a:t>Début </a:t>
            </a:r>
            <a:r>
              <a:rPr lang="en-US" dirty="0"/>
              <a:t>de </a:t>
            </a:r>
            <a:r>
              <a:rPr lang="en-US" dirty="0" err="1"/>
              <a:t>carrière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180" y="129441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Sa carrière de footballeur a commencé Frank école de football à Lille. En 2001, Ribéry était à la "Boulogne", qui a effectué au moment de la deuxième championnat de la ligue française. Suivant équipe de football de la saison se installe à la classe inférieure - «olympique» de Ales ville.</a:t>
            </a:r>
            <a:endParaRPr lang="uk-UA" sz="2000" dirty="0"/>
          </a:p>
        </p:txBody>
      </p:sp>
      <p:pic>
        <p:nvPicPr>
          <p:cNvPr id="3074" name="Picture 2" descr="http://offside.by/media/cache/33/47/3347ddab7052e54a936a93fd92c50d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92" y="3233402"/>
            <a:ext cx="4333298" cy="32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6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32" y="467096"/>
            <a:ext cx="8596668" cy="756062"/>
          </a:xfrm>
        </p:spPr>
        <p:txBody>
          <a:bodyPr/>
          <a:lstStyle/>
          <a:p>
            <a:r>
              <a:rPr lang="en-US" dirty="0" err="1" smtClean="0"/>
              <a:t>Carrières</a:t>
            </a:r>
            <a:r>
              <a:rPr lang="en-US" dirty="0" smtClean="0"/>
              <a:t> </a:t>
            </a:r>
            <a:r>
              <a:rPr lang="en-US" dirty="0" err="1"/>
              <a:t>rénovation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7332" y="122315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/>
              <a:t> Dans la saison 2003/2004 Frank reprend ses apparences de carrière pour l'équipe Troisième Division "Brest". La saison suivante, il a reçu une invitation à un club plus ou moins grave - "Metsu." En 2005 signé un contrat avec la Turquie "Galatasaray". scandale de transfert sur le club français "olympique" libre Marseille a reçu un contrat de futures stars. </a:t>
            </a:r>
            <a:endParaRPr lang="uk-UA" sz="2000" dirty="0"/>
          </a:p>
        </p:txBody>
      </p:sp>
      <p:pic>
        <p:nvPicPr>
          <p:cNvPr id="4098" name="Picture 2" descr="http://football.hiblogger.net/img/userfiles/2009/07/11/73306/franck-ribery-galatasaray-f0w40-mil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9" y="3567108"/>
            <a:ext cx="3228893" cy="30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jackuslife.ucoz.com/_bl/1/24906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19" y="3570514"/>
            <a:ext cx="2169741" cy="30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anck Ribery Galatasaray Galatasaray SK turkish football 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59" y="1815502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/>
              <a:t>Bayern Munich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6136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/>
              <a:t>Transfert à l'Allemand Français "" faite pour l'allemand montant record en Bundesliga - € 25.000.000. Avec une nouvelle équipe de Frank a remporté les champions Salad Bowl Argent Allemagne a remporté la Coupe Nationale.</a:t>
            </a:r>
            <a:endParaRPr lang="uk-UA" sz="2400" dirty="0"/>
          </a:p>
        </p:txBody>
      </p:sp>
      <p:pic>
        <p:nvPicPr>
          <p:cNvPr id="5122" name="Picture 2" descr="http://sport-xl.org/uploads/posts/2014-03/1395178030_frank-rib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0" y="3922010"/>
            <a:ext cx="4088189" cy="28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cdn.lenta.ru/images/0000/0023/000000235202/pic_1358295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06" y="3795618"/>
            <a:ext cx="3549526" cy="26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25.media.tumblr.com/a3c7807739f1eedb3c31e45d6c85c2cf/tumblr_mq3p6tj3he1s6orvzo1_1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45" y="522534"/>
            <a:ext cx="4321422" cy="29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4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6062"/>
          </a:xfrm>
        </p:spPr>
        <p:txBody>
          <a:bodyPr/>
          <a:lstStyle/>
          <a:p>
            <a:r>
              <a:rPr lang="en-US" dirty="0" err="1"/>
              <a:t>Equipe</a:t>
            </a:r>
            <a:r>
              <a:rPr lang="en-US" dirty="0"/>
              <a:t> de France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36566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/>
              <a:t>Ribéry était, sans exagération, le leader de l'équipe française. Après une brillante carrière a pris fin Zidane, il a commencé à voir Zinedine successeur.</a:t>
            </a:r>
            <a:endParaRPr lang="uk-UA" sz="2400" dirty="0"/>
          </a:p>
        </p:txBody>
      </p:sp>
      <p:pic>
        <p:nvPicPr>
          <p:cNvPr id="6146" name="Picture 2" descr="http://live-football.ru/uploads/posts/2014-06/1401792026_2_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72028"/>
            <a:ext cx="4725183" cy="26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port.img.com.ua/b/600x500/c/52/3e84e715209972afb34b3df8e62345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19" y="3472028"/>
            <a:ext cx="4808310" cy="31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ootball-side.com/uploads/files/1(254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59" y="243916"/>
            <a:ext cx="4376086" cy="30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331" y="395844"/>
            <a:ext cx="8596668" cy="791688"/>
          </a:xfrm>
        </p:spPr>
        <p:txBody>
          <a:bodyPr/>
          <a:lstStyle/>
          <a:p>
            <a:r>
              <a:rPr lang="en-US" dirty="0" smtClean="0"/>
              <a:t>Vie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7328" y="1352429"/>
            <a:ext cx="71247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Par la religion musulmane Ribéry. Il a accepté l'Islam quand il a décidé de se marier une fille de l'Algérie Wahiba Sands. Footballeur dit à côté de lui, il a trouvé le vrai bonheur. Le couple a deux filles - Hiziyu et Shaheen. Girl Next est né le 9 Janvier 2008 à Paris. Après le passage à une autre religion, il a reçu un deuxième nom - Bilal.</a:t>
            </a:r>
            <a:endParaRPr lang="uk-UA" sz="2400" dirty="0"/>
          </a:p>
        </p:txBody>
      </p:sp>
      <p:pic>
        <p:nvPicPr>
          <p:cNvPr id="7170" name="Picture 2" descr="http://www.sports.ru/images/object_64.1312405884.19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25" y="3598740"/>
            <a:ext cx="4309547" cy="30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ector-bets.ru/wp-content/uploads/2013/03/Frank_Rib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2" y="4216547"/>
            <a:ext cx="4855812" cy="22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700" y="478972"/>
            <a:ext cx="8596668" cy="1361703"/>
          </a:xfrm>
        </p:spPr>
        <p:txBody>
          <a:bodyPr>
            <a:normAutofit/>
          </a:bodyPr>
          <a:lstStyle/>
          <a:p>
            <a:r>
              <a:rPr lang="fr-FR" dirty="0"/>
              <a:t>Réalisations et les réussites carrière de football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08613" y="1538982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équipe</a:t>
            </a:r>
            <a:r>
              <a:rPr lang="uk-UA" dirty="0" smtClean="0"/>
              <a:t>:</a:t>
            </a:r>
            <a:endParaRPr lang="fr-FR" dirty="0" smtClean="0"/>
          </a:p>
          <a:p>
            <a:r>
              <a:rPr lang="fr-FR" b="1" dirty="0" smtClean="0"/>
              <a:t>"Galatasaray"</a:t>
            </a:r>
          </a:p>
          <a:p>
            <a:r>
              <a:rPr lang="fr-FR" dirty="0" smtClean="0"/>
              <a:t>•Vainqueurs de la Coupe turcs: 2004-05</a:t>
            </a:r>
          </a:p>
          <a:p>
            <a:r>
              <a:rPr lang="fr-FR" b="1" dirty="0" smtClean="0"/>
              <a:t>"Olympique"</a:t>
            </a:r>
          </a:p>
          <a:p>
            <a:r>
              <a:rPr lang="fr-FR" dirty="0" smtClean="0"/>
              <a:t>•Coupe Intertoto: 2005</a:t>
            </a:r>
          </a:p>
          <a:p>
            <a:r>
              <a:rPr lang="fr-FR" b="1" dirty="0" smtClean="0"/>
              <a:t>"Bavaria"</a:t>
            </a:r>
          </a:p>
          <a:p>
            <a:r>
              <a:rPr lang="fr-FR" dirty="0" smtClean="0"/>
              <a:t>•Champion d'Allemagne, 2007-08, 2009-10, 2012-13</a:t>
            </a:r>
          </a:p>
          <a:p>
            <a:r>
              <a:rPr lang="fr-FR" dirty="0" smtClean="0"/>
              <a:t>•Seigneur de la Coupe d'Allemagne: 2008, 2010</a:t>
            </a:r>
          </a:p>
          <a:p>
            <a:r>
              <a:rPr lang="fr-FR" dirty="0" smtClean="0"/>
              <a:t>•Seigneur de la Super Coupe d'Allemagne: 2010, 2012</a:t>
            </a:r>
          </a:p>
          <a:p>
            <a:r>
              <a:rPr lang="fr-FR" dirty="0" smtClean="0"/>
              <a:t>•Coupe de la Ligue allemande: 2007</a:t>
            </a:r>
          </a:p>
          <a:p>
            <a:r>
              <a:rPr lang="fr-FR" dirty="0" smtClean="0"/>
              <a:t>•Le vainqueur de l'UEFA Champions League: 2012-13</a:t>
            </a:r>
          </a:p>
          <a:p>
            <a:r>
              <a:rPr lang="fr-FR" b="1" dirty="0" smtClean="0"/>
              <a:t>Equipe de France</a:t>
            </a:r>
          </a:p>
          <a:p>
            <a:r>
              <a:rPr lang="fr-FR" dirty="0" smtClean="0"/>
              <a:t>•Coupe du Monde de finaliste: 2006</a:t>
            </a:r>
          </a:p>
          <a:p>
            <a:r>
              <a:rPr lang="en-US" b="1" dirty="0"/>
              <a:t>P</a:t>
            </a:r>
            <a:r>
              <a:rPr lang="fr-FR" b="1" dirty="0" smtClean="0"/>
              <a:t>ropre</a:t>
            </a:r>
          </a:p>
          <a:p>
            <a:r>
              <a:rPr lang="fr-FR" dirty="0" smtClean="0"/>
              <a:t>•Footballeur français de l'année (2): - 2007, 2013</a:t>
            </a:r>
          </a:p>
          <a:p>
            <a:r>
              <a:rPr lang="fr-FR" dirty="0" smtClean="0"/>
              <a:t>•Le meilleur football de la Bundesliga - 2007/2008</a:t>
            </a:r>
          </a:p>
          <a:p>
            <a:r>
              <a:rPr lang="fr-FR" dirty="0" smtClean="0"/>
              <a:t>•Le joueur de football le mieux en Europe - 2012/2013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042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portizdorovie.ru/wp-content/uploads/2014/06/%D1%81%D1%82%D0%B0%D0%B4%D0%B8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44"/>
            <a:ext cx="12192000" cy="68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1917" y="694086"/>
            <a:ext cx="41569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Merci</a:t>
            </a:r>
            <a:r>
              <a:rPr lang="uk-UA" sz="9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uk-UA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406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onstantia/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435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Constantia</vt:lpstr>
      <vt:lpstr>Franklin Gothic Book</vt:lpstr>
      <vt:lpstr>Wingdings</vt:lpstr>
      <vt:lpstr>Wingdings 3</vt:lpstr>
      <vt:lpstr>Грань</vt:lpstr>
      <vt:lpstr>Franck Ribéry</vt:lpstr>
      <vt:lpstr>Презентация PowerPoint</vt:lpstr>
      <vt:lpstr>Début de carrière</vt:lpstr>
      <vt:lpstr>Carrières rénovation</vt:lpstr>
      <vt:lpstr>Le Bayern Munich</vt:lpstr>
      <vt:lpstr>Equipe de France</vt:lpstr>
      <vt:lpstr>Vie</vt:lpstr>
      <vt:lpstr>Réalisations et les réussites carrière de football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Franck Ribéry</dc:title>
  <dc:creator>Влада</dc:creator>
  <cp:lastModifiedBy>Влада</cp:lastModifiedBy>
  <cp:revision>6</cp:revision>
  <dcterms:created xsi:type="dcterms:W3CDTF">2015-02-09T15:14:28Z</dcterms:created>
  <dcterms:modified xsi:type="dcterms:W3CDTF">2015-02-09T16:07:53Z</dcterms:modified>
</cp:coreProperties>
</file>