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7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CBF9-3195-4A89-A0EB-0B8DD068A33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DF89-B2FB-4655-9853-A2D8E888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3.wikia.nocookie.net/absurdopedia/images/9/9d/ReWalls.com-2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Фрактали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3.bp.blogspot.com/-usnFi-p9F2s/UXOqrd6DnuI/AAAAAAAAAJs/XdBygr0gMvY/s1600/ifs_koch_postroenij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286148" cy="3094624"/>
          </a:xfrm>
          <a:prstGeom prst="rect">
            <a:avLst/>
          </a:prstGeom>
          <a:noFill/>
        </p:spPr>
      </p:pic>
      <p:pic>
        <p:nvPicPr>
          <p:cNvPr id="21506" name="Picture 2" descr="http://upload.wikimedia.org/wikipedia/commons/6/64/Sierpinsky_triangle_(evolution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8858314" cy="1714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Фрактал - лат.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fractus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подрібнений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зламаний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розбитий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anonewsnet.ru/files/users/u2999/Part-2/figurka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Застосування</a:t>
            </a:r>
            <a:endParaRPr lang="ru-RU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ic.tonkosti.ru/images/3/39/%D0%91%D0%B5%D1%80%D0%B5%D0%B3%D0%BE%D0%B2%D0%B0%D1%8F_%D0%BB%D0%B8%D0%BD%D0%B8%D1%8F_%D0%9E%D0%BB%D1%8E%D0%B4%D0%B5%D0%BD%D0%B8%D0%B7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86058"/>
            <a:ext cx="5779124" cy="38433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072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Природничі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науки :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Нафтох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імія</a:t>
            </a:r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Біологія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Фізика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Географія…</a:t>
            </a:r>
          </a:p>
        </p:txBody>
      </p:sp>
      <p:pic>
        <p:nvPicPr>
          <p:cNvPr id="23554" name="Picture 2" descr="http://zdorovo2.ru/wp-content/uploads/2011/04/kapillyary_kapillyarizac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8100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fotobg.ru/upload/paint_texture2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548" cy="6858000"/>
          </a:xfrm>
          <a:prstGeom prst="rect">
            <a:avLst/>
          </a:prstGeom>
          <a:noFill/>
        </p:spPr>
      </p:pic>
      <p:pic>
        <p:nvPicPr>
          <p:cNvPr id="15362" name="Picture 2" descr="http://bloganten.ru/wp-content/uploads/Fraktal'naya_wi-fi_antenna.JPG"/>
          <p:cNvPicPr>
            <a:picLocks noChangeAspect="1" noChangeArrowheads="1"/>
          </p:cNvPicPr>
          <p:nvPr/>
        </p:nvPicPr>
        <p:blipFill>
          <a:blip r:embed="rId3"/>
          <a:srcRect t="4327"/>
          <a:stretch>
            <a:fillRect/>
          </a:stretch>
        </p:blipFill>
        <p:spPr bwMode="auto">
          <a:xfrm>
            <a:off x="214282" y="857232"/>
            <a:ext cx="3714750" cy="47386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4071942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Саморобна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фрактальна </a:t>
            </a:r>
            <a:r>
              <a:rPr lang="de-DE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Wi-Fi</a:t>
            </a:r>
            <a:r>
              <a:rPr lang="de-D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антена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q-wallpapers.ru/wallpapers/4/hq-wallpapers_ru_abstraction3d_19524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6388"/>
            <a:ext cx="5963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/>
              <a:t>Фрактальне</a:t>
            </a:r>
            <a:r>
              <a:rPr lang="ru-RU" sz="5400" dirty="0" smtClean="0"/>
              <a:t> дерево</a:t>
            </a:r>
            <a:endParaRPr lang="ru-RU" sz="5400" dirty="0"/>
          </a:p>
        </p:txBody>
      </p:sp>
      <p:pic>
        <p:nvPicPr>
          <p:cNvPr id="24584" name="Picture 8" descr="http://www.dejurka.ru/wp-content/uploads/2009/12/fairy-tree-by-nirolo500x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6429420" cy="5014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s5.goodfon.ru/image/393848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nibler.ru/uploads/users/2012-03-20/%D0%A4%D1%80%D0%B0%D0%BA%D1%82%D0%B0%D0%BB%D1%8B-%D1%8D%D1%82%D0%BE%20%D0%B8%D0%BD%D1%82%D0%B5%D1%80%D0%B5%D1%81%D0%BD%D0%BE-%D0%BF%D0%BE%D0%B7%D0%BD%D0%B0%D0%B2%D0%B0%D1%82%D0%B5%D0%BB%D1%8C%D0%BD%D0%BE-%D0%BA%D0%B0%D1%80%D1%82%D0%B8%D0%BD%D0%BA%D0%B8_6864456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4429157" cy="6429467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THJ8Vp5bo_pvs8hry4myyvAapgCuG3tukIO_lHZt0a63T5tI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357718" cy="2731247"/>
          </a:xfrm>
          <a:prstGeom prst="rect">
            <a:avLst/>
          </a:prstGeom>
          <a:noFill/>
        </p:spPr>
      </p:pic>
      <p:pic>
        <p:nvPicPr>
          <p:cNvPr id="19462" name="Picture 6" descr="http://www.metaphor.ru/misc/fractal_gallery/fractal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928934"/>
            <a:ext cx="4357718" cy="3654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3214686"/>
            <a:ext cx="68355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Фрактали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природі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Segoe Script" pitchFamily="34" charset="0"/>
              </a:rPr>
              <a:t>Дякуємо за увагу !</a:t>
            </a:r>
            <a:endParaRPr lang="ru-RU" sz="72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Фрактали</vt:lpstr>
      <vt:lpstr>Слайд 2</vt:lpstr>
      <vt:lpstr>Застосування</vt:lpstr>
      <vt:lpstr>Слайд 4</vt:lpstr>
      <vt:lpstr>Слайд 5</vt:lpstr>
      <vt:lpstr>Слайд 6</vt:lpstr>
      <vt:lpstr>Слайд 7</vt:lpstr>
      <vt:lpstr>Дякуємо за увагу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Фрактали у природі</dc:title>
  <dc:creator>11</dc:creator>
  <cp:lastModifiedBy>user</cp:lastModifiedBy>
  <cp:revision>13</cp:revision>
  <dcterms:created xsi:type="dcterms:W3CDTF">2014-01-27T14:44:18Z</dcterms:created>
  <dcterms:modified xsi:type="dcterms:W3CDTF">2014-06-09T09:23:01Z</dcterms:modified>
</cp:coreProperties>
</file>