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81" r:id="rId3"/>
    <p:sldId id="282" r:id="rId4"/>
    <p:sldId id="257" r:id="rId5"/>
    <p:sldId id="285" r:id="rId6"/>
    <p:sldId id="258" r:id="rId7"/>
    <p:sldId id="259" r:id="rId8"/>
    <p:sldId id="284" r:id="rId9"/>
    <p:sldId id="261" r:id="rId10"/>
    <p:sldId id="28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fade thruBlk="1"/>
  </p:transition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Історія Сокальщини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У 2половині </a:t>
            </a:r>
            <a:r>
              <a:rPr lang="en-US" dirty="0" smtClean="0"/>
              <a:t>XIX</a:t>
            </a:r>
            <a:r>
              <a:rPr lang="uk-UA" smtClean="0"/>
              <a:t>ст.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7354809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9952" y="5445224"/>
            <a:ext cx="4752528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 smtClean="0"/>
              <a:t>Дякуємо за увагу!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207491825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876" y="548681"/>
            <a:ext cx="8229600" cy="201622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uk-UA" dirty="0" smtClean="0"/>
              <a:t>1867рік </a:t>
            </a:r>
            <a:r>
              <a:rPr lang="uk-UA" dirty="0"/>
              <a:t>- Австрія </a:t>
            </a:r>
            <a:r>
              <a:rPr lang="uk-UA" dirty="0" smtClean="0"/>
              <a:t>стає дуалістичною монархією - </a:t>
            </a:r>
            <a:r>
              <a:rPr lang="uk-UA" dirty="0" smtClean="0"/>
              <a:t>Австро-Угорщиною</a:t>
            </a:r>
            <a:endParaRPr lang="uk-UA" dirty="0"/>
          </a:p>
          <a:p>
            <a:pPr>
              <a:buFont typeface="Wingdings" pitchFamily="2" charset="2"/>
              <a:buChar char="Ø"/>
            </a:pPr>
            <a:r>
              <a:rPr lang="uk-UA" dirty="0"/>
              <a:t>верховодити на Сокальщині продовжують </a:t>
            </a:r>
            <a:r>
              <a:rPr lang="uk-UA" dirty="0" smtClean="0"/>
              <a:t>поляки</a:t>
            </a: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uk-UA" dirty="0"/>
              <a:t>значна кількість несвідомого українського населення Сокаля почала піддаватися впливу </a:t>
            </a:r>
            <a:r>
              <a:rPr lang="uk-UA" dirty="0" smtClean="0"/>
              <a:t>москвофілів</a:t>
            </a:r>
          </a:p>
        </p:txBody>
      </p:sp>
      <p:pic>
        <p:nvPicPr>
          <p:cNvPr id="5122" name="Picture 2" descr="C:\Users\Администратор\Desktop\всяке-таке 2\cerkiewpp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780928"/>
            <a:ext cx="4847349" cy="31545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Объект 2"/>
          <p:cNvSpPr txBox="1">
            <a:spLocks/>
          </p:cNvSpPr>
          <p:nvPr/>
        </p:nvSpPr>
        <p:spPr>
          <a:xfrm>
            <a:off x="251520" y="2348880"/>
            <a:ext cx="3384376" cy="341724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Ø"/>
            </a:pPr>
            <a:r>
              <a:rPr lang="uk-UA" dirty="0"/>
              <a:t>з-поміж поширювачів москофільства особливо виділявся наш краянин, </a:t>
            </a:r>
            <a:r>
              <a:rPr lang="uk-UA" dirty="0" smtClean="0"/>
              <a:t>виходець </a:t>
            </a:r>
            <a:r>
              <a:rPr lang="uk-UA" dirty="0"/>
              <a:t>з м. </a:t>
            </a:r>
            <a:r>
              <a:rPr lang="uk-UA" dirty="0" err="1" smtClean="0"/>
              <a:t>Угніва</a:t>
            </a:r>
            <a:r>
              <a:rPr lang="uk-UA" dirty="0" smtClean="0"/>
              <a:t> </a:t>
            </a:r>
            <a:r>
              <a:rPr lang="uk-UA" dirty="0"/>
              <a:t>Богдан Дідицький, який був редактором львівської газети «Слово» й інших видань</a:t>
            </a:r>
          </a:p>
        </p:txBody>
      </p:sp>
    </p:spTree>
    <p:extLst>
      <p:ext uri="{BB962C8B-B14F-4D97-AF65-F5344CB8AC3E}">
        <p14:creationId xmlns="" xmlns:p14="http://schemas.microsoft.com/office/powerpoint/2010/main" val="199099762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Краєвий закон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4320480" cy="4525963"/>
          </a:xfrm>
        </p:spPr>
        <p:txBody>
          <a:bodyPr/>
          <a:lstStyle/>
          <a:p>
            <a:r>
              <a:rPr lang="uk-UA" dirty="0"/>
              <a:t>1891рік -  згідно з «краєвим законом», Сокаль іменується вільним королівським містом</a:t>
            </a:r>
          </a:p>
          <a:p>
            <a:r>
              <a:rPr lang="uk-UA" dirty="0"/>
              <a:t>Сокаль належить до 30 найбільших міст Галичини</a:t>
            </a:r>
          </a:p>
          <a:p>
            <a:r>
              <a:rPr lang="uk-UA" dirty="0"/>
              <a:t>Населення складає 8006 жителів</a:t>
            </a:r>
            <a:endParaRPr lang="ru-RU" dirty="0"/>
          </a:p>
          <a:p>
            <a:endParaRPr lang="ru-RU" dirty="0"/>
          </a:p>
        </p:txBody>
      </p:sp>
      <p:pic>
        <p:nvPicPr>
          <p:cNvPr id="1028" name="Picture 4" descr="C:\Users\Администратор\Desktop\всяке-таке 2\2006082616534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908720"/>
            <a:ext cx="3157728" cy="50109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67921904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i="1" dirty="0" smtClean="0"/>
              <a:t>Індустріальний розвиток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r>
              <a:rPr lang="uk-UA" dirty="0"/>
              <a:t>ліквідація феодально-кріпосницьких відносин стала передумовою розвитку капіталізму в Галичині</a:t>
            </a:r>
          </a:p>
          <a:p>
            <a:r>
              <a:rPr lang="uk-UA" dirty="0" smtClean="0"/>
              <a:t>3 вересня 1878р – відкрито районну лікарню імені герцогині Гізелі.</a:t>
            </a:r>
          </a:p>
          <a:p>
            <a:r>
              <a:rPr lang="uk-UA" dirty="0" smtClean="0"/>
              <a:t>Розпочалося </a:t>
            </a:r>
            <a:r>
              <a:rPr lang="uk-UA" dirty="0"/>
              <a:t>спорудження фабрик, заводів, доріг і </a:t>
            </a:r>
            <a:r>
              <a:rPr lang="uk-UA" dirty="0" smtClean="0"/>
              <a:t>залізниць.</a:t>
            </a:r>
            <a:endParaRPr lang="ru-RU" dirty="0"/>
          </a:p>
          <a:p>
            <a:r>
              <a:rPr lang="uk-UA" dirty="0" smtClean="0"/>
              <a:t>1895р – споруджену першу цегельню з американським обладнанням.</a:t>
            </a:r>
          </a:p>
          <a:p>
            <a:r>
              <a:rPr lang="uk-UA" dirty="0" smtClean="0"/>
              <a:t>1897р – побудовано прядильно-ткацьку фабрику у Сокалі.</a:t>
            </a:r>
          </a:p>
        </p:txBody>
      </p:sp>
    </p:spTree>
    <p:extLst>
      <p:ext uri="{BB962C8B-B14F-4D97-AF65-F5344CB8AC3E}">
        <p14:creationId xmlns="" xmlns:p14="http://schemas.microsoft.com/office/powerpoint/2010/main" val="45152934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Перша залізниця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 липня 1884 року до Сокаля прийшов по новозбудованій залізниці перший поїзд.</a:t>
            </a:r>
          </a:p>
          <a:p>
            <a:r>
              <a:rPr lang="uk-UA" dirty="0" smtClean="0"/>
              <a:t>У зв'язку з цим виникло смт. Жвирка як поселення залізничних робітників.</a:t>
            </a:r>
          </a:p>
          <a:p>
            <a:r>
              <a:rPr lang="uk-UA" dirty="0" smtClean="0"/>
              <a:t>Відтоді Сокаль через </a:t>
            </a:r>
            <a:r>
              <a:rPr lang="uk-UA" dirty="0" err="1" smtClean="0"/>
              <a:t>Раву-Руську</a:t>
            </a:r>
            <a:r>
              <a:rPr lang="uk-UA" dirty="0" smtClean="0"/>
              <a:t> мав нормальне сполучення зі Львовом, що значно прискорило розвиток міста.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3074" name="Picture 2" descr="F:\ \150px-St._BW_-_ХІХ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221088"/>
            <a:ext cx="3312368" cy="2208245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143000"/>
          </a:xfrm>
        </p:spPr>
        <p:txBody>
          <a:bodyPr>
            <a:normAutofit/>
          </a:bodyPr>
          <a:lstStyle/>
          <a:p>
            <a:r>
              <a:rPr lang="uk-UA" sz="4400" i="1" dirty="0" smtClean="0"/>
              <a:t>Освіта</a:t>
            </a:r>
            <a:endParaRPr lang="ru-RU" sz="44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717032"/>
            <a:ext cx="8229600" cy="2332856"/>
          </a:xfrm>
        </p:spPr>
        <p:txBody>
          <a:bodyPr>
            <a:noAutofit/>
          </a:bodyPr>
          <a:lstStyle/>
          <a:p>
            <a:r>
              <a:rPr lang="uk-UA" dirty="0" smtClean="0"/>
              <a:t>1890 – у Сокалі діє одна семирічна школа та учительська семінарія.</a:t>
            </a:r>
          </a:p>
          <a:p>
            <a:r>
              <a:rPr lang="uk-UA" dirty="0" smtClean="0"/>
              <a:t>1890 – відкриваються перші читальні на Сокальщині.</a:t>
            </a:r>
          </a:p>
          <a:p>
            <a:r>
              <a:rPr lang="uk-UA" dirty="0" smtClean="0"/>
              <a:t>1895 – у Сокалі засновано товариство «Руська рада» з</a:t>
            </a:r>
            <a:r>
              <a:rPr lang="uk-UA" dirty="0"/>
              <a:t>а</a:t>
            </a:r>
            <a:r>
              <a:rPr lang="uk-UA" dirty="0" smtClean="0"/>
              <a:t> ініціативи краєзнавця священика Василя Чернецького.</a:t>
            </a:r>
          </a:p>
        </p:txBody>
      </p:sp>
      <p:pic>
        <p:nvPicPr>
          <p:cNvPr id="2052" name="Picture 4" descr="C:\Users\Администратор\Desktop\всяке-таке 2\1329812827f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980728"/>
            <a:ext cx="4824536" cy="24584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4452036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Боротьба за національні права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3024336"/>
          </a:xfrm>
        </p:spPr>
        <p:txBody>
          <a:bodyPr>
            <a:normAutofit/>
          </a:bodyPr>
          <a:lstStyle/>
          <a:p>
            <a:r>
              <a:rPr lang="uk-UA" dirty="0" smtClean="0"/>
              <a:t>1891р – Сокальці вступають до «Руських Стрільців» на противагу угорцям</a:t>
            </a:r>
          </a:p>
          <a:p>
            <a:r>
              <a:rPr lang="uk-UA" dirty="0" smtClean="0"/>
              <a:t>Боротьба </a:t>
            </a:r>
            <a:r>
              <a:rPr lang="uk-UA" dirty="0"/>
              <a:t>українців у Сокалі за національні права </a:t>
            </a:r>
            <a:r>
              <a:rPr lang="uk-UA" dirty="0" smtClean="0"/>
              <a:t>наприкінці </a:t>
            </a:r>
            <a:r>
              <a:rPr lang="uk-UA" dirty="0"/>
              <a:t>ХІХ століття переходить на </a:t>
            </a:r>
            <a:r>
              <a:rPr lang="uk-UA" dirty="0" smtClean="0"/>
              <a:t>вищий </a:t>
            </a:r>
            <a:r>
              <a:rPr lang="uk-UA" dirty="0"/>
              <a:t>рівень — </a:t>
            </a:r>
            <a:r>
              <a:rPr lang="uk-UA" dirty="0" smtClean="0"/>
              <a:t>депутатський</a:t>
            </a:r>
          </a:p>
          <a:p>
            <a:r>
              <a:rPr lang="uk-UA" dirty="0" smtClean="0"/>
              <a:t>На </a:t>
            </a:r>
            <a:r>
              <a:rPr lang="uk-UA" dirty="0"/>
              <a:t>посаду бургомістра Сокаля був прийнятий</a:t>
            </a:r>
            <a:r>
              <a:rPr lang="ru-RU" dirty="0"/>
              <a:t> </a:t>
            </a:r>
            <a:r>
              <a:rPr lang="uk-UA" dirty="0"/>
              <a:t>В. </a:t>
            </a:r>
            <a:r>
              <a:rPr lang="uk-UA" dirty="0" smtClean="0"/>
              <a:t>Байда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2051" name="Picture 3" descr="C:\Documents and Settings\User\Рабочий стол\200809211602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4005064"/>
            <a:ext cx="4162425" cy="2466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48649952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Євген Петрушевич у Сокалі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/>
              <a:t>1897р - в Сокалі поселився адвокат Євген Петрушевич (майбутній Президент ЗУНР), що організовує тут громадсько</a:t>
            </a:r>
            <a:r>
              <a:rPr lang="ru-RU" dirty="0" smtClean="0"/>
              <a:t>-</a:t>
            </a:r>
            <a:r>
              <a:rPr lang="ru-RU" dirty="0" err="1" smtClean="0"/>
              <a:t>політичну</a:t>
            </a:r>
            <a:r>
              <a:rPr lang="ru-RU" dirty="0" smtClean="0"/>
              <a:t> роботу.</a:t>
            </a:r>
            <a:endParaRPr lang="uk-UA" dirty="0" smtClean="0"/>
          </a:p>
          <a:p>
            <a:pPr algn="just"/>
            <a:r>
              <a:rPr lang="uk-UA" dirty="0" smtClean="0"/>
              <a:t>1898 – у Сокалі засновується перша «Просвіта».</a:t>
            </a:r>
          </a:p>
          <a:p>
            <a:pPr algn="just"/>
            <a:r>
              <a:rPr lang="uk-UA" dirty="0" smtClean="0"/>
              <a:t>1898 – у Сокалі відкривається казино «Руська Бесіда»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7" name="Picture 3" descr="F:\ \d351758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628800"/>
            <a:ext cx="3140596" cy="4406449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6719"/>
            <a:ext cx="8229600" cy="1143000"/>
          </a:xfrm>
        </p:spPr>
        <p:txBody>
          <a:bodyPr>
            <a:normAutofit/>
          </a:bodyPr>
          <a:lstStyle/>
          <a:p>
            <a:r>
              <a:rPr lang="uk-UA" sz="4400" i="1" dirty="0" smtClean="0"/>
              <a:t>Висновок</a:t>
            </a:r>
            <a:endParaRPr lang="ru-RU" sz="44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933056"/>
            <a:ext cx="8229600" cy="19442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2800" dirty="0"/>
              <a:t>Та попри помітний поступ у національному відродженні не вистачало української інтелігенції, яка б повністю взяла на себе просвітницько-духовну діяльність, організаційну роботу в політичному й економічному житті Сокаля</a:t>
            </a:r>
            <a:r>
              <a:rPr lang="ru-RU" sz="2800" dirty="0"/>
              <a:t>. </a:t>
            </a:r>
          </a:p>
          <a:p>
            <a:endParaRPr lang="ru-RU" dirty="0"/>
          </a:p>
        </p:txBody>
      </p:sp>
      <p:pic>
        <p:nvPicPr>
          <p:cNvPr id="3074" name="Picture 2" descr="C:\Users\Администратор\Desktop\всяке-таке 2\13298944466e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793442"/>
            <a:ext cx="4667250" cy="28384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6453892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396</TotalTime>
  <Words>331</Words>
  <Application>Microsoft Office PowerPoint</Application>
  <PresentationFormat>Екран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1" baseType="lpstr">
      <vt:lpstr>Паркет</vt:lpstr>
      <vt:lpstr>Історія Сокальщини</vt:lpstr>
      <vt:lpstr> </vt:lpstr>
      <vt:lpstr>Краєвий закон</vt:lpstr>
      <vt:lpstr>Індустріальний розвиток</vt:lpstr>
      <vt:lpstr>Перша залізниця</vt:lpstr>
      <vt:lpstr>Освіта</vt:lpstr>
      <vt:lpstr>Боротьба за національні права</vt:lpstr>
      <vt:lpstr>Євген Петрушевич у Сокалі</vt:lpstr>
      <vt:lpstr>Висновок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Гiмназiя</cp:lastModifiedBy>
  <cp:revision>21</cp:revision>
  <dcterms:created xsi:type="dcterms:W3CDTF">2014-04-02T14:18:42Z</dcterms:created>
  <dcterms:modified xsi:type="dcterms:W3CDTF">2014-04-04T12:14:58Z</dcterms:modified>
</cp:coreProperties>
</file>