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458200" cy="1470025"/>
          </a:xfrm>
        </p:spPr>
        <p:txBody>
          <a:bodyPr/>
          <a:lstStyle/>
          <a:p>
            <a:r>
              <a:rPr lang="uk-UA" dirty="0" smtClean="0"/>
              <a:t>Тараща</a:t>
            </a:r>
            <a:r>
              <a:rPr lang="en-US" dirty="0" smtClean="0"/>
              <a:t> </a:t>
            </a:r>
            <a:r>
              <a:rPr lang="uk-UA" dirty="0" smtClean="0"/>
              <a:t>у період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uk-UA" dirty="0" smtClean="0"/>
              <a:t>Великої </a:t>
            </a:r>
            <a:r>
              <a:rPr lang="uk-UA" dirty="0" smtClean="0"/>
              <a:t>Вітчизняної війни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2040" y="5445224"/>
            <a:ext cx="478160" cy="207314"/>
          </a:xfrm>
        </p:spPr>
        <p:txBody>
          <a:bodyPr>
            <a:normAutofit fontScale="32500" lnSpcReduction="20000"/>
          </a:bodyPr>
          <a:lstStyle/>
          <a:p>
            <a:endParaRPr lang="ru-RU" dirty="0"/>
          </a:p>
        </p:txBody>
      </p:sp>
      <p:pic>
        <p:nvPicPr>
          <p:cNvPr id="1026" name="Picture 2" descr="D:\Downloads\237px-Bilotserkovskyi-Ra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20888"/>
            <a:ext cx="30099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Downloads\sm_users_img-25135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36912"/>
            <a:ext cx="5063510" cy="318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2237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442392" cy="1489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3312368"/>
          </a:xfrm>
        </p:spPr>
        <p:txBody>
          <a:bodyPr>
            <a:normAutofit fontScale="77500" lnSpcReduction="20000"/>
          </a:bodyPr>
          <a:lstStyle/>
          <a:p>
            <a:r>
              <a:rPr lang="uk-UA" dirty="0"/>
              <a:t>Менш ніж через місяць від початку Великої Вітчизняної війни почалися бої на території Таращанського району. 18 липня місто повністю захопили гітлерівці. Таращанський район ввійшов до складу Таращанського </a:t>
            </a:r>
            <a:r>
              <a:rPr lang="uk-UA" dirty="0" err="1"/>
              <a:t>гебіту</a:t>
            </a:r>
            <a:r>
              <a:rPr lang="uk-UA" dirty="0"/>
              <a:t> на чолі якого стояв </a:t>
            </a:r>
            <a:r>
              <a:rPr lang="uk-UA" dirty="0" err="1"/>
              <a:t>гебітскомісар</a:t>
            </a:r>
            <a:r>
              <a:rPr lang="uk-UA" dirty="0"/>
              <a:t>, який зосереджував у своїх руках всю владу. </a:t>
            </a:r>
            <a:r>
              <a:rPr lang="uk-UA" dirty="0" err="1"/>
              <a:t>Гебітскомісаріат</a:t>
            </a:r>
            <a:r>
              <a:rPr lang="uk-UA" dirty="0"/>
              <a:t> знаходився у приміщенні гімназії «Ерудит», яку добудували фашисти, гестапівська катівня знаходилася в приміщенні сучасної спортивної школи. Було встановлено комендантську годину: у літній час до 9 години вечора, у зимовий до 5 годин. Довгі і жахливі 33 місяці Таращанський район стогнав під фашистами. </a:t>
            </a:r>
            <a:endParaRPr lang="ru-RU" dirty="0"/>
          </a:p>
        </p:txBody>
      </p:sp>
      <p:pic>
        <p:nvPicPr>
          <p:cNvPr id="2050" name="Picture 2" descr="D:\Downloads\IMG_023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706431"/>
            <a:ext cx="4176464" cy="3044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9356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2440" y="1143000"/>
            <a:ext cx="154360" cy="1066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4325112"/>
          </a:xfrm>
        </p:spPr>
        <p:txBody>
          <a:bodyPr>
            <a:normAutofit fontScale="70000" lnSpcReduction="20000"/>
          </a:bodyPr>
          <a:lstStyle/>
          <a:p>
            <a:r>
              <a:rPr lang="uk-UA" dirty="0"/>
              <a:t>Кривавий терор і геноцид, нищення матеріальних цінностей, примусова рабська праця пала на плечі мирного населення. Одним із способів грабежу населення окупантами були поставки сільськогосподарських продуктів. Тільки за офіційними даними німці вивезли з Таращанського району 2488 голів рогатої худоби, 2204 голів свиней, 21640 голів птиці і багато іншого добра на суму 66280604 карбованці. В суму не входять збитки нанесені підприємствам та колгоспам. Поряд з цим на каторжні роботи до Німеччини із Таращанського району було вивезено 5404 чоловіки, з них по Таращі – 367 людей. Гітлерівці знищували місцеве населення, зокрема радянських працівників та тих, хто боровся проти нового порядку. У Таращі гітлерівці розстріляли 1450 чоловік, з них 276 дітей.  Імена та прізвища більшої частини не встановлено. </a:t>
            </a:r>
            <a:endParaRPr lang="ru-RU" dirty="0"/>
          </a:p>
        </p:txBody>
      </p:sp>
      <p:pic>
        <p:nvPicPr>
          <p:cNvPr id="4098" name="Picture 2" descr="D:\Downloads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157315"/>
            <a:ext cx="5112568" cy="2524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817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8424" y="1556792"/>
            <a:ext cx="442392" cy="6530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3024336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/>
              <a:t>Війна</a:t>
            </a:r>
            <a:r>
              <a:rPr lang="ru-RU" dirty="0"/>
              <a:t>... ЇЇ </a:t>
            </a:r>
            <a:r>
              <a:rPr lang="ru-RU" dirty="0" err="1"/>
              <a:t>полум’я</a:t>
            </a:r>
            <a:r>
              <a:rPr lang="ru-RU" dirty="0"/>
              <a:t> та </a:t>
            </a:r>
            <a:r>
              <a:rPr lang="ru-RU" dirty="0" err="1"/>
              <a:t>трагедія</a:t>
            </a:r>
            <a:r>
              <a:rPr lang="ru-RU" dirty="0"/>
              <a:t> не минули школу. Прямо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шкільного</a:t>
            </a:r>
            <a:r>
              <a:rPr lang="ru-RU" dirty="0"/>
              <a:t> </a:t>
            </a:r>
            <a:r>
              <a:rPr lang="ru-RU" dirty="0" err="1"/>
              <a:t>випускного</a:t>
            </a:r>
            <a:r>
              <a:rPr lang="ru-RU" dirty="0"/>
              <a:t> балу </a:t>
            </a:r>
            <a:r>
              <a:rPr lang="ru-RU" dirty="0" err="1"/>
              <a:t>йшли</a:t>
            </a:r>
            <a:r>
              <a:rPr lang="ru-RU" dirty="0"/>
              <a:t> на фронт </a:t>
            </a:r>
            <a:r>
              <a:rPr lang="ru-RU" dirty="0" err="1"/>
              <a:t>вчителі</a:t>
            </a:r>
            <a:r>
              <a:rPr lang="ru-RU" dirty="0"/>
              <a:t> та </a:t>
            </a:r>
            <a:r>
              <a:rPr lang="ru-RU" dirty="0" err="1"/>
              <a:t>учні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. </a:t>
            </a:r>
            <a:r>
              <a:rPr lang="ru-RU" dirty="0" err="1"/>
              <a:t>Випускники</a:t>
            </a:r>
            <a:r>
              <a:rPr lang="ru-RU" dirty="0"/>
              <a:t> не </a:t>
            </a:r>
            <a:r>
              <a:rPr lang="ru-RU" dirty="0" err="1"/>
              <a:t>встигли</a:t>
            </a:r>
            <a:r>
              <a:rPr lang="ru-RU" dirty="0"/>
              <a:t> </a:t>
            </a:r>
            <a:r>
              <a:rPr lang="ru-RU" dirty="0" err="1"/>
              <a:t>зустріти</a:t>
            </a:r>
            <a:r>
              <a:rPr lang="ru-RU" dirty="0"/>
              <a:t> </a:t>
            </a:r>
            <a:r>
              <a:rPr lang="ru-RU" dirty="0" err="1"/>
              <a:t>схід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по </a:t>
            </a:r>
            <a:r>
              <a:rPr lang="ru-RU" dirty="0" err="1"/>
              <a:t>закінченні</a:t>
            </a:r>
            <a:r>
              <a:rPr lang="ru-RU" dirty="0"/>
              <a:t> </a:t>
            </a:r>
            <a:r>
              <a:rPr lang="ru-RU" dirty="0" err="1"/>
              <a:t>Таращанської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 №1, </a:t>
            </a:r>
            <a:r>
              <a:rPr lang="ru-RU" dirty="0" err="1"/>
              <a:t>їх</a:t>
            </a:r>
            <a:r>
              <a:rPr lang="ru-RU" dirty="0"/>
              <a:t> покликала </a:t>
            </a:r>
            <a:r>
              <a:rPr lang="ru-RU" dirty="0" err="1"/>
              <a:t>рідна</a:t>
            </a:r>
            <a:r>
              <a:rPr lang="ru-RU" dirty="0"/>
              <a:t> земля на </a:t>
            </a:r>
            <a:r>
              <a:rPr lang="ru-RU" dirty="0" err="1"/>
              <a:t>боротьбу</a:t>
            </a:r>
            <a:r>
              <a:rPr lang="ru-RU" dirty="0"/>
              <a:t> з фашистами. </a:t>
            </a:r>
            <a:r>
              <a:rPr lang="ru-RU" dirty="0" err="1"/>
              <a:t>Це</a:t>
            </a:r>
            <a:r>
              <a:rPr lang="ru-RU" dirty="0"/>
              <a:t>, </a:t>
            </a:r>
            <a:r>
              <a:rPr lang="ru-RU" dirty="0" err="1"/>
              <a:t>мабуть</a:t>
            </a:r>
            <a:r>
              <a:rPr lang="ru-RU" dirty="0"/>
              <a:t>, про них написано: "А те мальчики только и успели, что одеть свои солдатские шинели”. 38 </a:t>
            </a:r>
            <a:r>
              <a:rPr lang="ru-RU" dirty="0" err="1"/>
              <a:t>із</a:t>
            </a:r>
            <a:r>
              <a:rPr lang="ru-RU" dirty="0"/>
              <a:t> них так і не </a:t>
            </a:r>
            <a:r>
              <a:rPr lang="ru-RU" dirty="0" err="1"/>
              <a:t>повернулося</a:t>
            </a:r>
            <a:r>
              <a:rPr lang="ru-RU" dirty="0"/>
              <a:t> з </a:t>
            </a:r>
            <a:r>
              <a:rPr lang="ru-RU" dirty="0" err="1"/>
              <a:t>доріг</a:t>
            </a:r>
            <a:r>
              <a:rPr lang="ru-RU" dirty="0"/>
              <a:t> </a:t>
            </a:r>
            <a:r>
              <a:rPr lang="ru-RU" dirty="0" err="1"/>
              <a:t>війни</a:t>
            </a:r>
            <a:r>
              <a:rPr lang="ru-RU" dirty="0"/>
              <a:t> до </a:t>
            </a:r>
            <a:r>
              <a:rPr lang="ru-RU" dirty="0" err="1"/>
              <a:t>рідних</a:t>
            </a:r>
            <a:r>
              <a:rPr lang="ru-RU" dirty="0"/>
              <a:t> </a:t>
            </a:r>
            <a:r>
              <a:rPr lang="ru-RU" dirty="0" err="1"/>
              <a:t>домівок</a:t>
            </a:r>
            <a:r>
              <a:rPr lang="ru-RU" dirty="0"/>
              <a:t>, </a:t>
            </a:r>
            <a:r>
              <a:rPr lang="ru-RU" dirty="0" err="1"/>
              <a:t>віддали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за </a:t>
            </a:r>
            <a:r>
              <a:rPr lang="ru-RU" dirty="0" err="1"/>
              <a:t>сьогоденнішнє</a:t>
            </a:r>
            <a:r>
              <a:rPr lang="ru-RU" dirty="0"/>
              <a:t> </a:t>
            </a:r>
            <a:r>
              <a:rPr lang="ru-RU" dirty="0" err="1"/>
              <a:t>мирне</a:t>
            </a:r>
            <a:r>
              <a:rPr lang="ru-RU" dirty="0"/>
              <a:t> небо. </a:t>
            </a:r>
            <a:r>
              <a:rPr lang="ru-RU" dirty="0" err="1"/>
              <a:t>Загинув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і директор </a:t>
            </a:r>
            <a:r>
              <a:rPr lang="ru-RU" dirty="0" err="1"/>
              <a:t>школи</a:t>
            </a:r>
            <a:r>
              <a:rPr lang="ru-RU" dirty="0"/>
              <a:t> Дмитренко В.М. Указом </a:t>
            </a:r>
            <a:r>
              <a:rPr lang="ru-RU" dirty="0" err="1"/>
              <a:t>президії</a:t>
            </a:r>
            <a:r>
              <a:rPr lang="ru-RU" dirty="0"/>
              <a:t> </a:t>
            </a:r>
            <a:r>
              <a:rPr lang="ru-RU" dirty="0" err="1"/>
              <a:t>Верховної</a:t>
            </a:r>
            <a:r>
              <a:rPr lang="ru-RU" dirty="0"/>
              <a:t> ради </a:t>
            </a:r>
            <a:r>
              <a:rPr lang="ru-RU" dirty="0" err="1"/>
              <a:t>відважному</a:t>
            </a:r>
            <a:r>
              <a:rPr lang="ru-RU" dirty="0"/>
              <a:t> </a:t>
            </a:r>
            <a:r>
              <a:rPr lang="ru-RU" dirty="0" err="1"/>
              <a:t>льотчику</a:t>
            </a:r>
            <a:r>
              <a:rPr lang="ru-RU" dirty="0"/>
              <a:t>, </a:t>
            </a:r>
            <a:r>
              <a:rPr lang="ru-RU" dirty="0" err="1"/>
              <a:t>випускнику</a:t>
            </a:r>
            <a:r>
              <a:rPr lang="ru-RU" dirty="0"/>
              <a:t> </a:t>
            </a:r>
            <a:r>
              <a:rPr lang="ru-RU" dirty="0" err="1"/>
              <a:t>Таращанської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 №1 М.Х. </a:t>
            </a:r>
            <a:r>
              <a:rPr lang="ru-RU" dirty="0" err="1"/>
              <a:t>Навроцькому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танкісту</a:t>
            </a:r>
            <a:r>
              <a:rPr lang="ru-RU" dirty="0" smtClean="0"/>
              <a:t> </a:t>
            </a:r>
            <a:r>
              <a:rPr lang="ru-RU" dirty="0"/>
              <a:t>П.Л. </a:t>
            </a:r>
            <a:r>
              <a:rPr lang="ru-RU" dirty="0" err="1" smtClean="0"/>
              <a:t>Вернигорі</a:t>
            </a:r>
            <a:r>
              <a:rPr lang="ru-RU" dirty="0" smtClean="0"/>
              <a:t> (посмертно)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/>
              <a:t>присвоєно</a:t>
            </a:r>
            <a:r>
              <a:rPr lang="ru-RU" dirty="0"/>
              <a:t> </a:t>
            </a:r>
            <a:r>
              <a:rPr lang="ru-RU" dirty="0" err="1"/>
              <a:t>звання</a:t>
            </a:r>
            <a:r>
              <a:rPr lang="ru-RU" dirty="0"/>
              <a:t> Героя </a:t>
            </a:r>
            <a:r>
              <a:rPr lang="ru-RU" dirty="0" err="1"/>
              <a:t>Радянського</a:t>
            </a:r>
            <a:r>
              <a:rPr lang="ru-RU" dirty="0"/>
              <a:t> Союзу.</a:t>
            </a:r>
          </a:p>
        </p:txBody>
      </p:sp>
      <p:pic>
        <p:nvPicPr>
          <p:cNvPr id="3074" name="Picture 2" descr="D:\Downloads\IstorG1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210269"/>
            <a:ext cx="4512501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Downloads\Vernygora_gero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658" y="3270507"/>
            <a:ext cx="2362200" cy="326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4816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4534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27</TotalTime>
  <Words>356</Words>
  <Application>Microsoft Office PowerPoint</Application>
  <PresentationFormat>Экран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Городская</vt:lpstr>
      <vt:lpstr>Тараща у період Великої Вітчизняної війни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Таращанський район у період Великої Вітчизняної війни</dc:title>
  <dc:creator>Bodster</dc:creator>
  <cp:lastModifiedBy>Bodster</cp:lastModifiedBy>
  <cp:revision>5</cp:revision>
  <dcterms:created xsi:type="dcterms:W3CDTF">2014-01-21T19:34:25Z</dcterms:created>
  <dcterms:modified xsi:type="dcterms:W3CDTF">2014-01-21T20:15:39Z</dcterms:modified>
</cp:coreProperties>
</file>