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8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22.12.2013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image" Target="../media/image46.pn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9442" y="980729"/>
            <a:ext cx="7117180" cy="3096343"/>
          </a:xfrm>
        </p:spPr>
        <p:txBody>
          <a:bodyPr/>
          <a:lstStyle/>
          <a:p>
            <a:pPr algn="ctr"/>
            <a:r>
              <a:rPr lang="uk-UA" sz="6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Дисидентський рух</a:t>
            </a:r>
            <a:endParaRPr lang="uk-UA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72200" y="5445224"/>
            <a:ext cx="2586608" cy="1248544"/>
          </a:xfrm>
        </p:spPr>
        <p:txBody>
          <a:bodyPr>
            <a:normAutofit/>
          </a:bodyPr>
          <a:lstStyle/>
          <a:p>
            <a:r>
              <a:rPr lang="uk-UA" sz="1800" dirty="0" smtClean="0"/>
              <a:t>Виконала</a:t>
            </a:r>
          </a:p>
          <a:p>
            <a:r>
              <a:rPr lang="uk-UA" sz="1800" dirty="0" smtClean="0"/>
              <a:t> учениця 11 класу </a:t>
            </a:r>
          </a:p>
          <a:p>
            <a:r>
              <a:rPr lang="uk-UA" sz="1800" dirty="0" err="1" smtClean="0"/>
              <a:t>Шарудило</a:t>
            </a:r>
            <a:r>
              <a:rPr lang="uk-UA" sz="1800" dirty="0" smtClean="0"/>
              <a:t> Наталія</a:t>
            </a:r>
            <a:endParaRPr lang="uk-UA" sz="1800" dirty="0"/>
          </a:p>
        </p:txBody>
      </p:sp>
    </p:spTree>
    <p:extLst>
      <p:ext uri="{BB962C8B-B14F-4D97-AF65-F5344CB8AC3E}">
        <p14:creationId xmlns:p14="http://schemas.microsoft.com/office/powerpoint/2010/main" val="68353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606564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26" y="332656"/>
            <a:ext cx="511492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968913"/>
            <a:ext cx="3024187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134" y="979930"/>
            <a:ext cx="1663700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989" y="3200210"/>
            <a:ext cx="16589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199" y="958498"/>
            <a:ext cx="1749425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200210"/>
            <a:ext cx="15970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034" y="4149080"/>
            <a:ext cx="137795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42" y="4149080"/>
            <a:ext cx="1579563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5835" y="4149080"/>
            <a:ext cx="151765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62" y="4133664"/>
            <a:ext cx="1530350" cy="211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6688" y="4149080"/>
            <a:ext cx="1481137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9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32" y="6338243"/>
            <a:ext cx="16589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0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742" y="6249801"/>
            <a:ext cx="16764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1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494" y="6249074"/>
            <a:ext cx="17430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2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852" y="6230809"/>
            <a:ext cx="15478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3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163" y="6249801"/>
            <a:ext cx="150018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685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6"/>
            <a:ext cx="8568952" cy="6192688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713" y="404664"/>
            <a:ext cx="5108575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5" y="885863"/>
            <a:ext cx="2457450" cy="2615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81590"/>
            <a:ext cx="1852613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050777"/>
            <a:ext cx="1700213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861048"/>
            <a:ext cx="1749425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317" y="3847930"/>
            <a:ext cx="1658937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785865"/>
            <a:ext cx="18478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789040"/>
            <a:ext cx="1731963" cy="227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360" y="3275261"/>
            <a:ext cx="17367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7775" y="3385990"/>
            <a:ext cx="15970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610" y="6153398"/>
            <a:ext cx="18954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5085" y="6153398"/>
            <a:ext cx="212090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4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476" y="6102654"/>
            <a:ext cx="16335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5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287" y="6102655"/>
            <a:ext cx="19208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3627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618227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-60966"/>
            <a:ext cx="8980487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229200"/>
            <a:ext cx="4602163" cy="1408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17402"/>
            <a:ext cx="13176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98795"/>
            <a:ext cx="122555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656" y="1195334"/>
            <a:ext cx="143827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96752"/>
            <a:ext cx="1317625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545" y="1198795"/>
            <a:ext cx="1335087" cy="176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1196752"/>
            <a:ext cx="1225550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20" y="4020641"/>
            <a:ext cx="1317625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555" y="4029439"/>
            <a:ext cx="16589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70" y="3059112"/>
            <a:ext cx="13350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50" y="3027595"/>
            <a:ext cx="12430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8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606" y="2996253"/>
            <a:ext cx="1457325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9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08" y="2968338"/>
            <a:ext cx="13414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5" y="2960594"/>
            <a:ext cx="135413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1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988" y="3059112"/>
            <a:ext cx="1243013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2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15" y="5958978"/>
            <a:ext cx="133508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3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119" y="5983134"/>
            <a:ext cx="16462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95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5487888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</a:pP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1" y="836712"/>
            <a:ext cx="8162925" cy="62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431" y="1772816"/>
            <a:ext cx="171926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1" y="2708920"/>
            <a:ext cx="2079625" cy="222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249" y="2754163"/>
            <a:ext cx="2079625" cy="246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924944"/>
            <a:ext cx="1779587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792" y="3018481"/>
            <a:ext cx="1731963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757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496944" cy="597666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57320"/>
            <a:ext cx="2097087" cy="2624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44" y="3933056"/>
            <a:ext cx="1768475" cy="2185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76672"/>
            <a:ext cx="197383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5784" y="385954"/>
            <a:ext cx="4541837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5889" y="3198018"/>
            <a:ext cx="5664200" cy="3151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429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648"/>
            <a:ext cx="8712968" cy="626469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" y="404664"/>
            <a:ext cx="2908453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69152"/>
            <a:ext cx="2066925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0824"/>
            <a:ext cx="1908175" cy="255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12" y="390824"/>
            <a:ext cx="4176464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012" y="3284984"/>
            <a:ext cx="619442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024" y="5780196"/>
            <a:ext cx="62484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2871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48958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386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057532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3962400" cy="4316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74316"/>
            <a:ext cx="2974975" cy="3676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64324"/>
            <a:ext cx="5462587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475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712968" cy="6480720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93" y="188640"/>
            <a:ext cx="8693150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3" y="2132856"/>
            <a:ext cx="8705850" cy="218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3" y="4284502"/>
            <a:ext cx="8693150" cy="71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93" y="5366684"/>
            <a:ext cx="86931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3813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84976" cy="626469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32656"/>
            <a:ext cx="85836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47716"/>
            <a:ext cx="1401763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59805"/>
            <a:ext cx="1731963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652407"/>
            <a:ext cx="1481137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675499"/>
            <a:ext cx="153670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1682569"/>
            <a:ext cx="1603375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4" y="3646223"/>
            <a:ext cx="17494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585" y="3626536"/>
            <a:ext cx="18224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645" y="3574996"/>
            <a:ext cx="19573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995" y="3616325"/>
            <a:ext cx="16700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898" y="3656434"/>
            <a:ext cx="173672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75" y="4221088"/>
            <a:ext cx="1365250" cy="2030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101" y="4149080"/>
            <a:ext cx="1493837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551" y="6251501"/>
            <a:ext cx="2401887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8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282" y="6202308"/>
            <a:ext cx="20367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48277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5705604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692696"/>
            <a:ext cx="6724650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625" y="1124744"/>
            <a:ext cx="707866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8" y="2289969"/>
            <a:ext cx="71389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488" y="3747294"/>
            <a:ext cx="7115175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4" y="4668044"/>
            <a:ext cx="7053263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058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Весна</Template>
  <TotalTime>35</TotalTime>
  <Words>9</Words>
  <Application>Microsoft Office PowerPoint</Application>
  <PresentationFormat>Экран (4:3)</PresentationFormat>
  <Paragraphs>4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Spring</vt:lpstr>
      <vt:lpstr>Дисидентський рух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Дисидентський рух</dc:title>
  <cp:lastModifiedBy>User</cp:lastModifiedBy>
  <cp:revision>5</cp:revision>
  <dcterms:modified xsi:type="dcterms:W3CDTF">2013-12-22T06:45:43Z</dcterms:modified>
</cp:coreProperties>
</file>