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58" r:id="rId4"/>
    <p:sldId id="268" r:id="rId5"/>
    <p:sldId id="261" r:id="rId6"/>
    <p:sldId id="269" r:id="rId7"/>
    <p:sldId id="265" r:id="rId8"/>
    <p:sldId id="270" r:id="rId9"/>
    <p:sldId id="271" r:id="rId10"/>
    <p:sldId id="27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8C52D-0707-45B7-B382-616C3B1D819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5F6C2-F8A1-41AD-BD8A-EAAABD2BFD0D}">
      <dgm:prSet phldrT="[Текст]" phldr="1"/>
      <dgm:spPr/>
      <dgm:t>
        <a:bodyPr/>
        <a:lstStyle/>
        <a:p>
          <a:endParaRPr lang="ru-RU" dirty="0"/>
        </a:p>
      </dgm:t>
    </dgm:pt>
    <dgm:pt modelId="{3BB897D2-0C5F-419A-B0F9-EFCDF2197234}" type="parTrans" cxnId="{8E189D67-7FC7-45AE-A7A0-76989B0C0FEB}">
      <dgm:prSet/>
      <dgm:spPr/>
      <dgm:t>
        <a:bodyPr/>
        <a:lstStyle/>
        <a:p>
          <a:endParaRPr lang="ru-RU"/>
        </a:p>
      </dgm:t>
    </dgm:pt>
    <dgm:pt modelId="{6C3E4B48-DC94-43ED-8FBC-61215EB27CC2}" type="sibTrans" cxnId="{8E189D67-7FC7-45AE-A7A0-76989B0C0FEB}">
      <dgm:prSet/>
      <dgm:spPr/>
      <dgm:t>
        <a:bodyPr/>
        <a:lstStyle/>
        <a:p>
          <a:endParaRPr lang="ru-RU"/>
        </a:p>
      </dgm:t>
    </dgm:pt>
    <dgm:pt modelId="{BA263CE0-8732-4412-964B-6E7B674CDF4F}">
      <dgm:prSet phldrT="[Текст]"/>
      <dgm:spPr/>
      <dgm:t>
        <a:bodyPr/>
        <a:lstStyle/>
        <a:p>
          <a:r>
            <a:rPr lang="uk-UA" dirty="0" smtClean="0"/>
            <a:t>Територіальні громади</a:t>
          </a:r>
          <a:endParaRPr lang="ru-RU" dirty="0"/>
        </a:p>
      </dgm:t>
    </dgm:pt>
    <dgm:pt modelId="{1901A65D-BB70-4E3C-B95C-60291DCB322C}" type="parTrans" cxnId="{179D1951-0744-4C3C-98EC-CE56C41025FF}">
      <dgm:prSet/>
      <dgm:spPr/>
      <dgm:t>
        <a:bodyPr/>
        <a:lstStyle/>
        <a:p>
          <a:endParaRPr lang="ru-RU"/>
        </a:p>
      </dgm:t>
    </dgm:pt>
    <dgm:pt modelId="{925AE515-C0F6-43F7-A17F-2714DD44304E}" type="sibTrans" cxnId="{179D1951-0744-4C3C-98EC-CE56C41025FF}">
      <dgm:prSet/>
      <dgm:spPr/>
      <dgm:t>
        <a:bodyPr/>
        <a:lstStyle/>
        <a:p>
          <a:endParaRPr lang="ru-RU"/>
        </a:p>
      </dgm:t>
    </dgm:pt>
    <dgm:pt modelId="{DDA33B16-73C5-4673-A0CA-D56E69C4AB6B}">
      <dgm:prSet phldrT="[Текст]" phldr="1"/>
      <dgm:spPr/>
      <dgm:t>
        <a:bodyPr/>
        <a:lstStyle/>
        <a:p>
          <a:endParaRPr lang="ru-RU"/>
        </a:p>
      </dgm:t>
    </dgm:pt>
    <dgm:pt modelId="{B3D465D0-3BB3-4A96-8EA2-09F0C58C9D3E}" type="parTrans" cxnId="{01D5E3B6-09AC-45C0-B07D-1207988B302C}">
      <dgm:prSet/>
      <dgm:spPr/>
      <dgm:t>
        <a:bodyPr/>
        <a:lstStyle/>
        <a:p>
          <a:endParaRPr lang="ru-RU"/>
        </a:p>
      </dgm:t>
    </dgm:pt>
    <dgm:pt modelId="{4C9C7DB7-8DDC-42D6-9543-B69A9E8BDD90}" type="sibTrans" cxnId="{01D5E3B6-09AC-45C0-B07D-1207988B302C}">
      <dgm:prSet/>
      <dgm:spPr/>
      <dgm:t>
        <a:bodyPr/>
        <a:lstStyle/>
        <a:p>
          <a:endParaRPr lang="ru-RU"/>
        </a:p>
      </dgm:t>
    </dgm:pt>
    <dgm:pt modelId="{4B28A5B2-5782-4AE1-8169-6DB8A179C5EA}">
      <dgm:prSet phldrT="[Текст]"/>
      <dgm:spPr/>
      <dgm:t>
        <a:bodyPr/>
        <a:lstStyle/>
        <a:p>
          <a:r>
            <a:rPr lang="uk-UA" dirty="0" smtClean="0"/>
            <a:t>Профспілки</a:t>
          </a:r>
          <a:endParaRPr lang="ru-RU" dirty="0"/>
        </a:p>
      </dgm:t>
    </dgm:pt>
    <dgm:pt modelId="{FA4C1CFD-786E-4A41-8A0E-EE65B4F701BB}" type="parTrans" cxnId="{25E6B266-3D76-434F-868E-F59C5AEAB9A1}">
      <dgm:prSet/>
      <dgm:spPr/>
      <dgm:t>
        <a:bodyPr/>
        <a:lstStyle/>
        <a:p>
          <a:endParaRPr lang="ru-RU"/>
        </a:p>
      </dgm:t>
    </dgm:pt>
    <dgm:pt modelId="{57278120-293E-4BF0-B9B4-0B5E330FCEC3}" type="sibTrans" cxnId="{25E6B266-3D76-434F-868E-F59C5AEAB9A1}">
      <dgm:prSet/>
      <dgm:spPr/>
      <dgm:t>
        <a:bodyPr/>
        <a:lstStyle/>
        <a:p>
          <a:endParaRPr lang="ru-RU"/>
        </a:p>
      </dgm:t>
    </dgm:pt>
    <dgm:pt modelId="{56ADDAC4-0D2F-4554-9F16-6697ABDBA999}">
      <dgm:prSet phldrT="[Текст]"/>
      <dgm:spPr/>
      <dgm:t>
        <a:bodyPr/>
        <a:lstStyle/>
        <a:p>
          <a:r>
            <a:rPr lang="uk-UA" dirty="0" smtClean="0"/>
            <a:t>Інші об’єднання</a:t>
          </a:r>
          <a:endParaRPr lang="ru-RU" dirty="0"/>
        </a:p>
      </dgm:t>
    </dgm:pt>
    <dgm:pt modelId="{FDA46DEB-F891-471C-963A-B8CFAE5A2528}" type="parTrans" cxnId="{3471EC8E-FC7D-45D7-841A-E8DCD42BA247}">
      <dgm:prSet/>
      <dgm:spPr/>
      <dgm:t>
        <a:bodyPr/>
        <a:lstStyle/>
        <a:p>
          <a:endParaRPr lang="ru-RU"/>
        </a:p>
      </dgm:t>
    </dgm:pt>
    <dgm:pt modelId="{3A06B345-FA11-4E43-9287-5AED62A53209}" type="sibTrans" cxnId="{3471EC8E-FC7D-45D7-841A-E8DCD42BA247}">
      <dgm:prSet/>
      <dgm:spPr/>
      <dgm:t>
        <a:bodyPr/>
        <a:lstStyle/>
        <a:p>
          <a:endParaRPr lang="ru-RU"/>
        </a:p>
      </dgm:t>
    </dgm:pt>
    <dgm:pt modelId="{D381544A-2781-4ABA-BB8B-074701C564C7}">
      <dgm:prSet phldrT="[Текст]" phldr="1"/>
      <dgm:spPr/>
      <dgm:t>
        <a:bodyPr/>
        <a:lstStyle/>
        <a:p>
          <a:endParaRPr lang="ru-RU"/>
        </a:p>
      </dgm:t>
    </dgm:pt>
    <dgm:pt modelId="{CD304A40-CB26-409F-97B6-4D0B6E4A914C}" type="sibTrans" cxnId="{903D1430-9142-418B-8427-7EC902712C03}">
      <dgm:prSet/>
      <dgm:spPr/>
      <dgm:t>
        <a:bodyPr/>
        <a:lstStyle/>
        <a:p>
          <a:endParaRPr lang="ru-RU"/>
        </a:p>
      </dgm:t>
    </dgm:pt>
    <dgm:pt modelId="{606F39E8-4F7A-47CE-9C69-931D54DD535E}" type="parTrans" cxnId="{903D1430-9142-418B-8427-7EC902712C03}">
      <dgm:prSet/>
      <dgm:spPr/>
      <dgm:t>
        <a:bodyPr/>
        <a:lstStyle/>
        <a:p>
          <a:endParaRPr lang="ru-RU"/>
        </a:p>
      </dgm:t>
    </dgm:pt>
    <dgm:pt modelId="{475A55D5-96AA-42CA-93DC-415E91A5837D}" type="pres">
      <dgm:prSet presAssocID="{5FC8C52D-0707-45B7-B382-616C3B1D81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E30C49-B6E1-4C22-99FF-1BE7B5356832}" type="pres">
      <dgm:prSet presAssocID="{5975F6C2-F8A1-41AD-BD8A-EAAABD2BFD0D}" presName="composite" presStyleCnt="0"/>
      <dgm:spPr/>
    </dgm:pt>
    <dgm:pt modelId="{3B14EC25-BE8D-4F2C-A4CE-D0ADE2A10F12}" type="pres">
      <dgm:prSet presAssocID="{5975F6C2-F8A1-41AD-BD8A-EAAABD2BFD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51111-C9E4-490A-A9BE-BBBF29425338}" type="pres">
      <dgm:prSet presAssocID="{5975F6C2-F8A1-41AD-BD8A-EAAABD2BFD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AD893-63C5-4F6F-83F8-7B5F29B47931}" type="pres">
      <dgm:prSet presAssocID="{6C3E4B48-DC94-43ED-8FBC-61215EB27CC2}" presName="sp" presStyleCnt="0"/>
      <dgm:spPr/>
    </dgm:pt>
    <dgm:pt modelId="{9B078945-6530-486A-85D8-4093ADBF0E7D}" type="pres">
      <dgm:prSet presAssocID="{DDA33B16-73C5-4673-A0CA-D56E69C4AB6B}" presName="composite" presStyleCnt="0"/>
      <dgm:spPr/>
    </dgm:pt>
    <dgm:pt modelId="{F42B1064-A88A-4804-B96C-86D626FBFB3E}" type="pres">
      <dgm:prSet presAssocID="{DDA33B16-73C5-4673-A0CA-D56E69C4AB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3AFA6-B3C4-4D11-BD0F-5E2989C6452E}" type="pres">
      <dgm:prSet presAssocID="{DDA33B16-73C5-4673-A0CA-D56E69C4AB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679FB-BF70-46C4-B74A-9EEDFE59B7E3}" type="pres">
      <dgm:prSet presAssocID="{4C9C7DB7-8DDC-42D6-9543-B69A9E8BDD90}" presName="sp" presStyleCnt="0"/>
      <dgm:spPr/>
    </dgm:pt>
    <dgm:pt modelId="{D61D8EFD-8669-4234-BAF4-38F85286B1D2}" type="pres">
      <dgm:prSet presAssocID="{D381544A-2781-4ABA-BB8B-074701C564C7}" presName="composite" presStyleCnt="0"/>
      <dgm:spPr/>
    </dgm:pt>
    <dgm:pt modelId="{EA42E84F-2BF6-4736-AC42-97E07A831D31}" type="pres">
      <dgm:prSet presAssocID="{D381544A-2781-4ABA-BB8B-074701C564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9C0E9-EB31-4045-9011-BB5B72DB704E}" type="pres">
      <dgm:prSet presAssocID="{D381544A-2781-4ABA-BB8B-074701C564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CDFE9-569A-4088-92EC-AD721075E0CA}" type="presOf" srcId="{DDA33B16-73C5-4673-A0CA-D56E69C4AB6B}" destId="{F42B1064-A88A-4804-B96C-86D626FBFB3E}" srcOrd="0" destOrd="0" presId="urn:microsoft.com/office/officeart/2005/8/layout/chevron2"/>
    <dgm:cxn modelId="{903D1430-9142-418B-8427-7EC902712C03}" srcId="{5FC8C52D-0707-45B7-B382-616C3B1D8197}" destId="{D381544A-2781-4ABA-BB8B-074701C564C7}" srcOrd="2" destOrd="0" parTransId="{606F39E8-4F7A-47CE-9C69-931D54DD535E}" sibTransId="{CD304A40-CB26-409F-97B6-4D0B6E4A914C}"/>
    <dgm:cxn modelId="{3471EC8E-FC7D-45D7-841A-E8DCD42BA247}" srcId="{D381544A-2781-4ABA-BB8B-074701C564C7}" destId="{56ADDAC4-0D2F-4554-9F16-6697ABDBA999}" srcOrd="0" destOrd="0" parTransId="{FDA46DEB-F891-471C-963A-B8CFAE5A2528}" sibTransId="{3A06B345-FA11-4E43-9287-5AED62A53209}"/>
    <dgm:cxn modelId="{7E7F9E9A-B96A-4766-B4AE-D848127FA65B}" type="presOf" srcId="{56ADDAC4-0D2F-4554-9F16-6697ABDBA999}" destId="{CCF9C0E9-EB31-4045-9011-BB5B72DB704E}" srcOrd="0" destOrd="0" presId="urn:microsoft.com/office/officeart/2005/8/layout/chevron2"/>
    <dgm:cxn modelId="{25E6B266-3D76-434F-868E-F59C5AEAB9A1}" srcId="{DDA33B16-73C5-4673-A0CA-D56E69C4AB6B}" destId="{4B28A5B2-5782-4AE1-8169-6DB8A179C5EA}" srcOrd="0" destOrd="0" parTransId="{FA4C1CFD-786E-4A41-8A0E-EE65B4F701BB}" sibTransId="{57278120-293E-4BF0-B9B4-0B5E330FCEC3}"/>
    <dgm:cxn modelId="{94DE5228-1ED5-4ECA-B6B9-43CFC94D9AFD}" type="presOf" srcId="{5FC8C52D-0707-45B7-B382-616C3B1D8197}" destId="{475A55D5-96AA-42CA-93DC-415E91A5837D}" srcOrd="0" destOrd="0" presId="urn:microsoft.com/office/officeart/2005/8/layout/chevron2"/>
    <dgm:cxn modelId="{A8937C5C-D80C-4106-98A7-356A46DB18F7}" type="presOf" srcId="{D381544A-2781-4ABA-BB8B-074701C564C7}" destId="{EA42E84F-2BF6-4736-AC42-97E07A831D31}" srcOrd="0" destOrd="0" presId="urn:microsoft.com/office/officeart/2005/8/layout/chevron2"/>
    <dgm:cxn modelId="{01D5E3B6-09AC-45C0-B07D-1207988B302C}" srcId="{5FC8C52D-0707-45B7-B382-616C3B1D8197}" destId="{DDA33B16-73C5-4673-A0CA-D56E69C4AB6B}" srcOrd="1" destOrd="0" parTransId="{B3D465D0-3BB3-4A96-8EA2-09F0C58C9D3E}" sibTransId="{4C9C7DB7-8DDC-42D6-9543-B69A9E8BDD90}"/>
    <dgm:cxn modelId="{661F2D01-EA55-4D84-B280-8BB6F400133A}" type="presOf" srcId="{5975F6C2-F8A1-41AD-BD8A-EAAABD2BFD0D}" destId="{3B14EC25-BE8D-4F2C-A4CE-D0ADE2A10F12}" srcOrd="0" destOrd="0" presId="urn:microsoft.com/office/officeart/2005/8/layout/chevron2"/>
    <dgm:cxn modelId="{8E189D67-7FC7-45AE-A7A0-76989B0C0FEB}" srcId="{5FC8C52D-0707-45B7-B382-616C3B1D8197}" destId="{5975F6C2-F8A1-41AD-BD8A-EAAABD2BFD0D}" srcOrd="0" destOrd="0" parTransId="{3BB897D2-0C5F-419A-B0F9-EFCDF2197234}" sibTransId="{6C3E4B48-DC94-43ED-8FBC-61215EB27CC2}"/>
    <dgm:cxn modelId="{179D1951-0744-4C3C-98EC-CE56C41025FF}" srcId="{5975F6C2-F8A1-41AD-BD8A-EAAABD2BFD0D}" destId="{BA263CE0-8732-4412-964B-6E7B674CDF4F}" srcOrd="0" destOrd="0" parTransId="{1901A65D-BB70-4E3C-B95C-60291DCB322C}" sibTransId="{925AE515-C0F6-43F7-A17F-2714DD44304E}"/>
    <dgm:cxn modelId="{021FFDA0-3028-4FB3-9F0D-F7103A6AC317}" type="presOf" srcId="{BA263CE0-8732-4412-964B-6E7B674CDF4F}" destId="{C1151111-C9E4-490A-A9BE-BBBF29425338}" srcOrd="0" destOrd="0" presId="urn:microsoft.com/office/officeart/2005/8/layout/chevron2"/>
    <dgm:cxn modelId="{331753E8-8A45-4A0A-938A-1DCE8F3FEE8B}" type="presOf" srcId="{4B28A5B2-5782-4AE1-8169-6DB8A179C5EA}" destId="{82A3AFA6-B3C4-4D11-BD0F-5E2989C6452E}" srcOrd="0" destOrd="0" presId="urn:microsoft.com/office/officeart/2005/8/layout/chevron2"/>
    <dgm:cxn modelId="{BEEBAE91-2C92-41FF-8FCB-F3A0D0E13F13}" type="presParOf" srcId="{475A55D5-96AA-42CA-93DC-415E91A5837D}" destId="{2EE30C49-B6E1-4C22-99FF-1BE7B5356832}" srcOrd="0" destOrd="0" presId="urn:microsoft.com/office/officeart/2005/8/layout/chevron2"/>
    <dgm:cxn modelId="{99674DC9-5B20-4B9C-9BBA-85509458AB7D}" type="presParOf" srcId="{2EE30C49-B6E1-4C22-99FF-1BE7B5356832}" destId="{3B14EC25-BE8D-4F2C-A4CE-D0ADE2A10F12}" srcOrd="0" destOrd="0" presId="urn:microsoft.com/office/officeart/2005/8/layout/chevron2"/>
    <dgm:cxn modelId="{CAC6E913-9509-4B4E-9653-B396CBEA5736}" type="presParOf" srcId="{2EE30C49-B6E1-4C22-99FF-1BE7B5356832}" destId="{C1151111-C9E4-490A-A9BE-BBBF29425338}" srcOrd="1" destOrd="0" presId="urn:microsoft.com/office/officeart/2005/8/layout/chevron2"/>
    <dgm:cxn modelId="{534E89BB-321E-4ED5-A9D8-29BDE5913429}" type="presParOf" srcId="{475A55D5-96AA-42CA-93DC-415E91A5837D}" destId="{AA5AD893-63C5-4F6F-83F8-7B5F29B47931}" srcOrd="1" destOrd="0" presId="urn:microsoft.com/office/officeart/2005/8/layout/chevron2"/>
    <dgm:cxn modelId="{9D015A17-7F0A-4E7E-86E9-D5A3FD45045D}" type="presParOf" srcId="{475A55D5-96AA-42CA-93DC-415E91A5837D}" destId="{9B078945-6530-486A-85D8-4093ADBF0E7D}" srcOrd="2" destOrd="0" presId="urn:microsoft.com/office/officeart/2005/8/layout/chevron2"/>
    <dgm:cxn modelId="{5E4B0D04-D43D-4CDD-89C7-9A4E3588C9B9}" type="presParOf" srcId="{9B078945-6530-486A-85D8-4093ADBF0E7D}" destId="{F42B1064-A88A-4804-B96C-86D626FBFB3E}" srcOrd="0" destOrd="0" presId="urn:microsoft.com/office/officeart/2005/8/layout/chevron2"/>
    <dgm:cxn modelId="{01F68552-D875-4416-9632-E0F43398F57F}" type="presParOf" srcId="{9B078945-6530-486A-85D8-4093ADBF0E7D}" destId="{82A3AFA6-B3C4-4D11-BD0F-5E2989C6452E}" srcOrd="1" destOrd="0" presId="urn:microsoft.com/office/officeart/2005/8/layout/chevron2"/>
    <dgm:cxn modelId="{CD38A59D-A92D-4505-A9F3-94AE4A166514}" type="presParOf" srcId="{475A55D5-96AA-42CA-93DC-415E91A5837D}" destId="{D8E679FB-BF70-46C4-B74A-9EEDFE59B7E3}" srcOrd="3" destOrd="0" presId="urn:microsoft.com/office/officeart/2005/8/layout/chevron2"/>
    <dgm:cxn modelId="{CD5AC24C-F1F5-4AFD-9960-DB43CA581C6C}" type="presParOf" srcId="{475A55D5-96AA-42CA-93DC-415E91A5837D}" destId="{D61D8EFD-8669-4234-BAF4-38F85286B1D2}" srcOrd="4" destOrd="0" presId="urn:microsoft.com/office/officeart/2005/8/layout/chevron2"/>
    <dgm:cxn modelId="{157C4EF2-8F71-417E-915B-178706F9F0FE}" type="presParOf" srcId="{D61D8EFD-8669-4234-BAF4-38F85286B1D2}" destId="{EA42E84F-2BF6-4736-AC42-97E07A831D31}" srcOrd="0" destOrd="0" presId="urn:microsoft.com/office/officeart/2005/8/layout/chevron2"/>
    <dgm:cxn modelId="{7153A868-383A-4D9B-A062-FDE9481B7546}" type="presParOf" srcId="{D61D8EFD-8669-4234-BAF4-38F85286B1D2}" destId="{CCF9C0E9-EB31-4045-9011-BB5B72DB7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4EC25-BE8D-4F2C-A4CE-D0ADE2A10F12}">
      <dsp:nvSpPr>
        <dsp:cNvPr id="0" name=""/>
        <dsp:cNvSpPr/>
      </dsp:nvSpPr>
      <dsp:spPr>
        <a:xfrm rot="5400000">
          <a:off x="-205246" y="206088"/>
          <a:ext cx="1368310" cy="957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479751"/>
        <a:ext cx="957817" cy="410493"/>
      </dsp:txXfrm>
    </dsp:sp>
    <dsp:sp modelId="{C1151111-C9E4-490A-A9BE-BBBF29425338}">
      <dsp:nvSpPr>
        <dsp:cNvPr id="0" name=""/>
        <dsp:cNvSpPr/>
      </dsp:nvSpPr>
      <dsp:spPr>
        <a:xfrm rot="5400000">
          <a:off x="2183438" y="-1224779"/>
          <a:ext cx="889401" cy="3340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Територіальні громади</a:t>
          </a:r>
          <a:endParaRPr lang="ru-RU" sz="2700" kern="1200" dirty="0"/>
        </a:p>
      </dsp:txBody>
      <dsp:txXfrm rot="-5400000">
        <a:off x="957817" y="44259"/>
        <a:ext cx="3297227" cy="802567"/>
      </dsp:txXfrm>
    </dsp:sp>
    <dsp:sp modelId="{F42B1064-A88A-4804-B96C-86D626FBFB3E}">
      <dsp:nvSpPr>
        <dsp:cNvPr id="0" name=""/>
        <dsp:cNvSpPr/>
      </dsp:nvSpPr>
      <dsp:spPr>
        <a:xfrm rot="5400000">
          <a:off x="-205246" y="1376919"/>
          <a:ext cx="1368310" cy="957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1650582"/>
        <a:ext cx="957817" cy="410493"/>
      </dsp:txXfrm>
    </dsp:sp>
    <dsp:sp modelId="{82A3AFA6-B3C4-4D11-BD0F-5E2989C6452E}">
      <dsp:nvSpPr>
        <dsp:cNvPr id="0" name=""/>
        <dsp:cNvSpPr/>
      </dsp:nvSpPr>
      <dsp:spPr>
        <a:xfrm rot="5400000">
          <a:off x="2183438" y="-53948"/>
          <a:ext cx="889401" cy="3340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Профспілки</a:t>
          </a:r>
          <a:endParaRPr lang="ru-RU" sz="2700" kern="1200" dirty="0"/>
        </a:p>
      </dsp:txBody>
      <dsp:txXfrm rot="-5400000">
        <a:off x="957817" y="1215090"/>
        <a:ext cx="3297227" cy="802567"/>
      </dsp:txXfrm>
    </dsp:sp>
    <dsp:sp modelId="{EA42E84F-2BF6-4736-AC42-97E07A831D31}">
      <dsp:nvSpPr>
        <dsp:cNvPr id="0" name=""/>
        <dsp:cNvSpPr/>
      </dsp:nvSpPr>
      <dsp:spPr>
        <a:xfrm rot="5400000">
          <a:off x="-205246" y="2547750"/>
          <a:ext cx="1368310" cy="9578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1" y="2821413"/>
        <a:ext cx="957817" cy="410493"/>
      </dsp:txXfrm>
    </dsp:sp>
    <dsp:sp modelId="{CCF9C0E9-EB31-4045-9011-BB5B72DB704E}">
      <dsp:nvSpPr>
        <dsp:cNvPr id="0" name=""/>
        <dsp:cNvSpPr/>
      </dsp:nvSpPr>
      <dsp:spPr>
        <a:xfrm rot="5400000">
          <a:off x="2183438" y="1116882"/>
          <a:ext cx="889401" cy="33406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Інші об’єднання</a:t>
          </a:r>
          <a:endParaRPr lang="ru-RU" sz="2700" kern="1200" dirty="0"/>
        </a:p>
      </dsp:txBody>
      <dsp:txXfrm rot="-5400000">
        <a:off x="957817" y="2385921"/>
        <a:ext cx="3297227" cy="80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2" b="100000" l="12716" r="100000">
                        <a14:foregroundMark x1="76609" y1="97500" x2="80534" y2="97917"/>
                        <a14:backgroundMark x1="25903" y1="96875" x2="25903" y2="96875"/>
                        <a14:backgroundMark x1="25903" y1="90417" x2="25903" y2="90417"/>
                        <a14:backgroundMark x1="28414" y1="87917" x2="28414" y2="87917"/>
                        <a14:backgroundMark x1="24333" y1="97500" x2="24333" y2="97500"/>
                        <a14:backgroundMark x1="37834" y1="95833" x2="37834" y2="95833"/>
                        <a14:backgroundMark x1="29199" y1="95208" x2="29199" y2="95208"/>
                        <a14:backgroundMark x1="30298" y1="88542" x2="30298" y2="8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2286000"/>
            <a:ext cx="6067425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4615" y="3348239"/>
            <a:ext cx="7502770" cy="151553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ітико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ідеологічний розвиток СРСР в «хрущовське» десятиріччя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593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2" y="1083703"/>
            <a:ext cx="6350470" cy="44202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169" y="2032723"/>
            <a:ext cx="419698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/>
              <a:t>«</a:t>
            </a:r>
            <a:r>
              <a:rPr lang="ru-RU" sz="6600" b="1" dirty="0" err="1" smtClean="0"/>
              <a:t>Цілинна</a:t>
            </a:r>
            <a:r>
              <a:rPr lang="ru-RU" sz="6600" b="1" dirty="0" smtClean="0"/>
              <a:t>»</a:t>
            </a:r>
            <a:br>
              <a:rPr lang="ru-RU" sz="6600" b="1" dirty="0" smtClean="0"/>
            </a:br>
            <a:r>
              <a:rPr lang="ru-RU" sz="6600" b="1" dirty="0" err="1"/>
              <a:t>к</a:t>
            </a:r>
            <a:r>
              <a:rPr lang="ru-RU" sz="6600" b="1" dirty="0" err="1" smtClean="0"/>
              <a:t>ампанія</a:t>
            </a:r>
            <a:r>
              <a:rPr lang="ru-RU" sz="6600" b="1" dirty="0" smtClean="0"/>
              <a:t>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42070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036" y="847364"/>
            <a:ext cx="100607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Критика </a:t>
            </a:r>
            <a:r>
              <a:rPr lang="ru-RU" sz="2000" b="1" dirty="0" err="1" smtClean="0"/>
              <a:t>Хрущовим</a:t>
            </a:r>
            <a:r>
              <a:rPr lang="ru-RU" sz="2000" b="1" dirty="0" smtClean="0"/>
              <a:t> </a:t>
            </a:r>
            <a:r>
              <a:rPr lang="ru-RU" sz="2000" b="1" dirty="0" err="1"/>
              <a:t>абстракціоністів</a:t>
            </a:r>
            <a:r>
              <a:rPr lang="ru-RU" sz="2000" b="1" dirty="0"/>
              <a:t> і </a:t>
            </a:r>
            <a:r>
              <a:rPr lang="ru-RU" sz="2000" b="1" dirty="0" err="1"/>
              <a:t>формалістів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огляду</a:t>
            </a:r>
            <a:r>
              <a:rPr lang="ru-RU" sz="2000" b="1" dirty="0"/>
              <a:t> </a:t>
            </a:r>
            <a:r>
              <a:rPr lang="ru-RU" sz="2000" b="1" dirty="0" err="1"/>
              <a:t>виставки</a:t>
            </a:r>
            <a:r>
              <a:rPr lang="ru-RU" sz="2000" b="1" dirty="0"/>
              <a:t> </a:t>
            </a:r>
            <a:r>
              <a:rPr lang="ru-RU" sz="2000" b="1" dirty="0" err="1"/>
              <a:t>московських</a:t>
            </a:r>
            <a:r>
              <a:rPr lang="ru-RU" sz="2000" b="1" dirty="0"/>
              <a:t> </a:t>
            </a:r>
            <a:r>
              <a:rPr lang="ru-RU" sz="2000" b="1" dirty="0" err="1"/>
              <a:t>художників</a:t>
            </a:r>
            <a:r>
              <a:rPr lang="ru-RU" sz="2000" b="1" dirty="0"/>
              <a:t> </a:t>
            </a:r>
            <a:r>
              <a:rPr lang="ru-RU" sz="2000" b="1" dirty="0" smtClean="0"/>
              <a:t>в 1962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" y="2363481"/>
            <a:ext cx="4528383" cy="28695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92" y="1606062"/>
            <a:ext cx="5701634" cy="4431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02142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9" y="1081825"/>
            <a:ext cx="100712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ВИСНОВОК</a:t>
            </a:r>
          </a:p>
          <a:p>
            <a:r>
              <a:rPr lang="ru-RU" sz="2400" b="1" dirty="0"/>
              <a:t>У 80-і </a:t>
            </a:r>
            <a:r>
              <a:rPr lang="ru-RU" sz="2400" b="1" dirty="0" err="1"/>
              <a:t>рр</a:t>
            </a:r>
            <a:r>
              <a:rPr lang="ru-RU" sz="2400" b="1" dirty="0"/>
              <a:t>.. </a:t>
            </a:r>
            <a:r>
              <a:rPr lang="ru-RU" sz="2400" b="1" dirty="0" err="1"/>
              <a:t>після</a:t>
            </a:r>
            <a:r>
              <a:rPr lang="ru-RU" sz="2400" b="1" dirty="0"/>
              <a:t> того, як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знята</a:t>
            </a:r>
            <a:r>
              <a:rPr lang="ru-RU" sz="2400" b="1" dirty="0" smtClean="0"/>
              <a:t> </a:t>
            </a:r>
            <a:r>
              <a:rPr lang="ru-RU" sz="2400" b="1" dirty="0"/>
              <a:t>негласна заборона з теми, </a:t>
            </a:r>
            <a:r>
              <a:rPr lang="ru-RU" sz="2400" b="1" dirty="0" err="1"/>
              <a:t>пов'язаної</a:t>
            </a:r>
            <a:r>
              <a:rPr lang="ru-RU" sz="2400" b="1" dirty="0"/>
              <a:t> з </a:t>
            </a:r>
            <a:r>
              <a:rPr lang="ru-RU" sz="2400" b="1" dirty="0" err="1"/>
              <a:t>опальним</a:t>
            </a:r>
            <a:r>
              <a:rPr lang="ru-RU" sz="2400" b="1" dirty="0"/>
              <a:t> </a:t>
            </a:r>
            <a:r>
              <a:rPr lang="ru-RU" sz="2400" b="1" dirty="0" err="1"/>
              <a:t>політиком</a:t>
            </a:r>
            <a:r>
              <a:rPr lang="ru-RU" sz="2400" b="1" dirty="0"/>
              <a:t>, </a:t>
            </a:r>
            <a:r>
              <a:rPr lang="ru-RU" sz="2400" b="1" dirty="0" err="1"/>
              <a:t>з'явилися</a:t>
            </a:r>
            <a:r>
              <a:rPr lang="ru-RU" sz="2400" b="1" dirty="0"/>
              <a:t> </a:t>
            </a:r>
            <a:r>
              <a:rPr lang="ru-RU" sz="2400" b="1" dirty="0" err="1"/>
              <a:t>публікації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розглядають</a:t>
            </a:r>
            <a:r>
              <a:rPr lang="ru-RU" sz="2400" b="1" dirty="0"/>
              <a:t>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</a:t>
            </a:r>
            <a:r>
              <a:rPr lang="ru-RU" sz="2400" b="1" dirty="0" err="1"/>
              <a:t>Хрущова</a:t>
            </a:r>
            <a:r>
              <a:rPr lang="ru-RU" sz="2400" b="1" dirty="0"/>
              <a:t> як </a:t>
            </a:r>
            <a:r>
              <a:rPr lang="ru-RU" sz="2400" b="1" dirty="0" err="1"/>
              <a:t>спробу</a:t>
            </a:r>
            <a:r>
              <a:rPr lang="ru-RU" sz="2400" b="1" dirty="0"/>
              <a:t> </a:t>
            </a:r>
            <a:r>
              <a:rPr lang="ru-RU" sz="2400" b="1" dirty="0" err="1"/>
              <a:t>невдалого</a:t>
            </a:r>
            <a:r>
              <a:rPr lang="ru-RU" sz="2400" b="1" dirty="0"/>
              <a:t> повороту, </a:t>
            </a:r>
            <a:r>
              <a:rPr lang="ru-RU" sz="2400" b="1" dirty="0" err="1"/>
              <a:t>який</a:t>
            </a:r>
            <a:r>
              <a:rPr lang="ru-RU" sz="2400" b="1" dirty="0"/>
              <a:t> у </a:t>
            </a:r>
            <a:r>
              <a:rPr lang="ru-RU" sz="2400" b="1" dirty="0" err="1"/>
              <a:t>разі</a:t>
            </a:r>
            <a:r>
              <a:rPr lang="ru-RU" sz="2400" b="1" dirty="0"/>
              <a:t> </a:t>
            </a:r>
            <a:r>
              <a:rPr lang="ru-RU" sz="2400" b="1" dirty="0" err="1"/>
              <a:t>успіху</a:t>
            </a:r>
            <a:r>
              <a:rPr lang="ru-RU" sz="2400" b="1" dirty="0"/>
              <a:t> </a:t>
            </a:r>
            <a:r>
              <a:rPr lang="ru-RU" sz="2400" b="1" dirty="0" err="1"/>
              <a:t>міг</a:t>
            </a:r>
            <a:r>
              <a:rPr lang="ru-RU" sz="2400" b="1" dirty="0"/>
              <a:t> </a:t>
            </a:r>
            <a:r>
              <a:rPr lang="ru-RU" sz="2400" b="1" dirty="0" err="1"/>
              <a:t>би</a:t>
            </a:r>
            <a:r>
              <a:rPr lang="ru-RU" sz="2400" b="1" dirty="0"/>
              <a:t> </a:t>
            </a:r>
            <a:r>
              <a:rPr lang="ru-RU" sz="2400" b="1" dirty="0" err="1"/>
              <a:t>прискорити</a:t>
            </a:r>
            <a:r>
              <a:rPr lang="ru-RU" sz="2400" b="1" dirty="0"/>
              <a:t> </a:t>
            </a:r>
            <a:r>
              <a:rPr lang="ru-RU" sz="2400" b="1" dirty="0" err="1"/>
              <a:t>прогрес</a:t>
            </a:r>
            <a:r>
              <a:rPr lang="ru-RU" sz="2400" b="1" dirty="0"/>
              <a:t> </a:t>
            </a:r>
            <a:r>
              <a:rPr lang="ru-RU" sz="2400" b="1" dirty="0" err="1"/>
              <a:t>радянського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суспільства</a:t>
            </a:r>
            <a:r>
              <a:rPr lang="ru-RU" sz="2400" b="1" dirty="0"/>
              <a:t>. </a:t>
            </a:r>
            <a:r>
              <a:rPr lang="ru-RU" sz="2400" b="1" dirty="0" err="1"/>
              <a:t>Однак</a:t>
            </a:r>
            <a:r>
              <a:rPr lang="ru-RU" sz="2400" b="1" dirty="0"/>
              <a:t> </a:t>
            </a:r>
            <a:r>
              <a:rPr lang="ru-RU" sz="2400" b="1" dirty="0" err="1"/>
              <a:t>подібна</a:t>
            </a:r>
            <a:r>
              <a:rPr lang="ru-RU" sz="2400" b="1" dirty="0"/>
              <a:t> точка </a:t>
            </a:r>
            <a:r>
              <a:rPr lang="ru-RU" sz="2400" b="1" dirty="0" err="1"/>
              <a:t>зору</a:t>
            </a:r>
            <a:r>
              <a:rPr lang="ru-RU" sz="2400" b="1" dirty="0"/>
              <a:t> не </a:t>
            </a:r>
            <a:r>
              <a:rPr lang="ru-RU" sz="2400" b="1" dirty="0" err="1" smtClean="0"/>
              <a:t>беззаперечна</a:t>
            </a:r>
            <a:r>
              <a:rPr lang="ru-RU" sz="2400" b="1" dirty="0"/>
              <a:t>, так як </a:t>
            </a:r>
            <a:r>
              <a:rPr lang="ru-RU" sz="2400" b="1" dirty="0" err="1"/>
              <a:t>пошук</a:t>
            </a:r>
            <a:r>
              <a:rPr lang="ru-RU" sz="2400" b="1" dirty="0"/>
              <a:t> </a:t>
            </a:r>
            <a:r>
              <a:rPr lang="ru-RU" sz="2400" b="1" dirty="0" err="1"/>
              <a:t>шляхів</a:t>
            </a:r>
            <a:r>
              <a:rPr lang="ru-RU" sz="2400" b="1" dirty="0"/>
              <a:t> </a:t>
            </a:r>
            <a:r>
              <a:rPr lang="ru-RU" sz="2400" b="1" dirty="0" err="1"/>
              <a:t>оновлення</a:t>
            </a:r>
            <a:r>
              <a:rPr lang="ru-RU" sz="2400" b="1" dirty="0"/>
              <a:t> </a:t>
            </a:r>
            <a:r>
              <a:rPr lang="ru-RU" sz="2400" b="1" dirty="0" err="1"/>
              <a:t>суспільства</a:t>
            </a:r>
            <a:r>
              <a:rPr lang="ru-RU" sz="2400" b="1" dirty="0"/>
              <a:t> в </a:t>
            </a:r>
            <a:r>
              <a:rPr lang="ru-RU" sz="2400" b="1" dirty="0" err="1"/>
              <a:t>ті</a:t>
            </a:r>
            <a:r>
              <a:rPr lang="ru-RU" sz="2400" b="1" dirty="0"/>
              <a:t> роки на </a:t>
            </a:r>
            <a:r>
              <a:rPr lang="ru-RU" sz="2400" b="1" dirty="0" err="1"/>
              <a:t>виходив</a:t>
            </a:r>
            <a:r>
              <a:rPr lang="ru-RU" sz="2400" b="1" dirty="0"/>
              <a:t> за </a:t>
            </a:r>
            <a:r>
              <a:rPr lang="ru-RU" sz="2400" b="1" dirty="0" err="1"/>
              <a:t>межі</a:t>
            </a:r>
            <a:r>
              <a:rPr lang="ru-RU" sz="2400" b="1" dirty="0"/>
              <a:t> </a:t>
            </a:r>
            <a:r>
              <a:rPr lang="ru-RU" sz="2400" b="1" dirty="0" err="1"/>
              <a:t>сформованих</a:t>
            </a:r>
            <a:r>
              <a:rPr lang="ru-RU" sz="2400" b="1" dirty="0"/>
              <a:t> </a:t>
            </a:r>
            <a:r>
              <a:rPr lang="ru-RU" sz="2400" b="1" dirty="0" err="1"/>
              <a:t>стереотипів</a:t>
            </a:r>
            <a:r>
              <a:rPr lang="ru-RU" sz="2400" b="1" dirty="0"/>
              <a:t> </a:t>
            </a:r>
            <a:r>
              <a:rPr lang="ru-RU" sz="2400" b="1" dirty="0" err="1"/>
              <a:t>мислення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не </a:t>
            </a:r>
            <a:r>
              <a:rPr lang="ru-RU" sz="2400" b="1" dirty="0" err="1"/>
              <a:t>торкався</a:t>
            </a:r>
            <a:r>
              <a:rPr lang="ru-RU" sz="2400" b="1" dirty="0"/>
              <a:t> основ </a:t>
            </a:r>
            <a:r>
              <a:rPr lang="ru-RU" sz="2400" b="1" dirty="0" err="1"/>
              <a:t>історично</a:t>
            </a:r>
            <a:r>
              <a:rPr lang="ru-RU" sz="2400" b="1" dirty="0"/>
              <a:t> </a:t>
            </a:r>
            <a:r>
              <a:rPr lang="ru-RU" sz="2400" b="1" dirty="0" err="1"/>
              <a:t>склалася</a:t>
            </a:r>
            <a:r>
              <a:rPr lang="ru-RU" sz="2400" b="1" dirty="0"/>
              <a:t> </a:t>
            </a:r>
            <a:r>
              <a:rPr lang="ru-RU" sz="2400" b="1" dirty="0" err="1"/>
              <a:t>соціально-економічної</a:t>
            </a:r>
            <a:r>
              <a:rPr lang="ru-RU" sz="2400" b="1" dirty="0"/>
              <a:t> і </a:t>
            </a:r>
            <a:r>
              <a:rPr lang="ru-RU" sz="2400" b="1" dirty="0" err="1"/>
              <a:t>політичної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.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4622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6659" y1="14795" x2="6659" y2="14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61" y="-868607"/>
            <a:ext cx="6658708" cy="444177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182378" y="1879820"/>
            <a:ext cx="97106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Початко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часткової</a:t>
            </a:r>
            <a:r>
              <a:rPr lang="ru-RU" sz="2400" b="1" dirty="0" smtClean="0"/>
              <a:t> </a:t>
            </a:r>
            <a:r>
              <a:rPr lang="ru-RU" sz="2400" b="1" dirty="0" err="1"/>
              <a:t>десталінізації</a:t>
            </a:r>
            <a:r>
              <a:rPr lang="ru-RU" sz="2400" b="1" dirty="0"/>
              <a:t> та </a:t>
            </a:r>
            <a:r>
              <a:rPr lang="ru-RU" sz="2400" b="1" dirty="0" err="1"/>
              <a:t>демокр</a:t>
            </a:r>
            <a:r>
              <a:rPr lang="ru-RU" sz="2400" b="1" dirty="0" err="1">
                <a:solidFill>
                  <a:schemeClr val="bg1"/>
                </a:solidFill>
              </a:rPr>
              <a:t>атизації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життя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відсторонення</a:t>
            </a:r>
            <a:r>
              <a:rPr lang="ru-RU" sz="2400" dirty="0"/>
              <a:t> </a:t>
            </a:r>
            <a:r>
              <a:rPr lang="ru-RU" sz="2400" dirty="0" smtClean="0"/>
              <a:t>Маленкова;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XX</a:t>
            </a:r>
            <a:r>
              <a:rPr lang="ru-RU" sz="2400" dirty="0"/>
              <a:t> </a:t>
            </a:r>
            <a:r>
              <a:rPr lang="ru-RU" sz="2400" dirty="0" err="1"/>
              <a:t>з'їзд</a:t>
            </a:r>
            <a:r>
              <a:rPr lang="ru-RU" sz="2400" dirty="0"/>
              <a:t> КПРС у лютому 1956 і </a:t>
            </a:r>
            <a:r>
              <a:rPr lang="ru-RU" sz="2400" dirty="0" err="1"/>
              <a:t>виступ</a:t>
            </a:r>
            <a:r>
              <a:rPr lang="ru-RU" sz="2400" dirty="0"/>
              <a:t> на </a:t>
            </a:r>
            <a:r>
              <a:rPr lang="ru-RU" sz="2400" dirty="0" err="1"/>
              <a:t>ньому</a:t>
            </a:r>
            <a:r>
              <a:rPr lang="ru-RU" sz="2400" dirty="0"/>
              <a:t> Н. </a:t>
            </a:r>
            <a:r>
              <a:rPr lang="ru-RU" sz="2400" dirty="0" err="1"/>
              <a:t>Хрущова</a:t>
            </a:r>
            <a:r>
              <a:rPr lang="ru-RU" sz="2400" dirty="0"/>
              <a:t> з </a:t>
            </a:r>
            <a:r>
              <a:rPr lang="ru-RU" sz="2400" dirty="0" err="1"/>
              <a:t>доповіддю</a:t>
            </a:r>
            <a:r>
              <a:rPr lang="ru-RU" sz="2400" dirty="0"/>
              <a:t> про культ особи </a:t>
            </a:r>
            <a:r>
              <a:rPr lang="ru-RU" sz="2400" dirty="0" err="1" smtClean="0"/>
              <a:t>Сталіна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/>
              <a:t>введення</a:t>
            </a:r>
            <a:r>
              <a:rPr lang="ru-RU" sz="2400" dirty="0"/>
              <a:t> до складу </a:t>
            </a:r>
            <a:r>
              <a:rPr lang="ru-RU" sz="2400" dirty="0" err="1"/>
              <a:t>Президії</a:t>
            </a:r>
            <a:r>
              <a:rPr lang="ru-RU" sz="2400" dirty="0"/>
              <a:t> ЦК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 smtClean="0"/>
              <a:t>облич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/>
              <a:t>Брежнєва</a:t>
            </a:r>
            <a:r>
              <a:rPr lang="ru-RU" sz="2400" dirty="0"/>
              <a:t>, Жукова, </a:t>
            </a:r>
            <a:r>
              <a:rPr lang="ru-RU" sz="2400" dirty="0" err="1"/>
              <a:t>Ігнатова</a:t>
            </a:r>
            <a:r>
              <a:rPr lang="ru-RU" sz="2400" dirty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err="1" smtClean="0"/>
              <a:t>перебудова</a:t>
            </a:r>
            <a:r>
              <a:rPr lang="ru-RU" sz="2400" dirty="0" smtClean="0"/>
              <a:t> </a:t>
            </a:r>
            <a:r>
              <a:rPr lang="ru-RU" sz="2400" dirty="0" err="1"/>
              <a:t>правлячої</a:t>
            </a:r>
            <a:r>
              <a:rPr lang="ru-RU" sz="2400" dirty="0"/>
              <a:t> </a:t>
            </a:r>
            <a:r>
              <a:rPr lang="ru-RU" sz="2400" dirty="0" err="1" smtClean="0"/>
              <a:t>партії</a:t>
            </a:r>
            <a:r>
              <a:rPr lang="ru-RU" sz="2400" dirty="0" smtClean="0"/>
              <a:t> (</a:t>
            </a:r>
            <a:r>
              <a:rPr lang="ru-RU" sz="2400" dirty="0"/>
              <a:t>н</a:t>
            </a:r>
            <a:r>
              <a:rPr lang="ru-RU" sz="2400" dirty="0" smtClean="0"/>
              <a:t>а </a:t>
            </a:r>
            <a:r>
              <a:rPr lang="en-US" sz="2400" dirty="0"/>
              <a:t>XXII</a:t>
            </a:r>
            <a:r>
              <a:rPr lang="ru-RU" sz="2400" dirty="0"/>
              <a:t> </a:t>
            </a:r>
            <a:r>
              <a:rPr lang="ru-RU" sz="2400" dirty="0" err="1"/>
              <a:t>з'їзді</a:t>
            </a:r>
            <a:r>
              <a:rPr lang="ru-RU" sz="2400" dirty="0"/>
              <a:t> в </a:t>
            </a:r>
            <a:r>
              <a:rPr lang="ru-RU" sz="2400" dirty="0" err="1"/>
              <a:t>жовтні</a:t>
            </a:r>
            <a:r>
              <a:rPr lang="ru-RU" sz="2400" dirty="0"/>
              <a:t> 1961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внесені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в Статут КПРС,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стосувалися</a:t>
            </a:r>
            <a:r>
              <a:rPr lang="ru-RU" sz="2400" dirty="0"/>
              <a:t> </a:t>
            </a:r>
            <a:r>
              <a:rPr lang="ru-RU" sz="2400" dirty="0" err="1"/>
              <a:t>демократизації</a:t>
            </a:r>
            <a:r>
              <a:rPr lang="ru-RU" sz="2400" dirty="0"/>
              <a:t> </a:t>
            </a:r>
            <a:r>
              <a:rPr lang="ru-RU" sz="2400" dirty="0" err="1"/>
              <a:t>самої</a:t>
            </a:r>
            <a:r>
              <a:rPr lang="ru-RU" sz="2400" dirty="0"/>
              <a:t> </a:t>
            </a:r>
            <a:r>
              <a:rPr lang="ru-RU" sz="2400" dirty="0" err="1"/>
              <a:t>партії</a:t>
            </a:r>
            <a:r>
              <a:rPr lang="ru-RU" sz="2400" dirty="0"/>
              <a:t>, умов </a:t>
            </a:r>
            <a:r>
              <a:rPr lang="ru-RU" sz="2400" dirty="0" err="1"/>
              <a:t>прийому</a:t>
            </a:r>
            <a:r>
              <a:rPr lang="ru-RU" sz="2400" dirty="0"/>
              <a:t> до </a:t>
            </a:r>
            <a:r>
              <a:rPr lang="ru-RU" sz="2400" dirty="0" err="1"/>
              <a:t>неї</a:t>
            </a:r>
            <a:r>
              <a:rPr lang="ru-RU" sz="2400" dirty="0"/>
              <a:t>, </a:t>
            </a:r>
            <a:r>
              <a:rPr lang="ru-RU" sz="2400" dirty="0" err="1"/>
              <a:t>розширення</a:t>
            </a:r>
            <a:r>
              <a:rPr lang="ru-RU" sz="2400" dirty="0"/>
              <a:t> прав </a:t>
            </a:r>
            <a:r>
              <a:rPr lang="ru-RU" sz="2400" dirty="0" err="1"/>
              <a:t>місцевих</a:t>
            </a:r>
            <a:r>
              <a:rPr lang="ru-RU" sz="2400" dirty="0"/>
              <a:t> </a:t>
            </a:r>
            <a:r>
              <a:rPr lang="ru-RU" sz="2400" dirty="0" err="1"/>
              <a:t>партійних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, </a:t>
            </a:r>
            <a:r>
              <a:rPr lang="ru-RU" sz="2400" dirty="0" err="1"/>
              <a:t>розширення</a:t>
            </a:r>
            <a:r>
              <a:rPr lang="ru-RU" sz="2400" dirty="0"/>
              <a:t> прав </a:t>
            </a:r>
            <a:r>
              <a:rPr lang="ru-RU" sz="2400" dirty="0" err="1"/>
              <a:t>союзних</a:t>
            </a:r>
            <a:r>
              <a:rPr lang="ru-RU" sz="2400" dirty="0"/>
              <a:t> </a:t>
            </a:r>
            <a:r>
              <a:rPr lang="ru-RU" sz="2400" dirty="0" err="1" smtClean="0"/>
              <a:t>республік</a:t>
            </a:r>
            <a:r>
              <a:rPr lang="ru-RU" sz="2400" dirty="0" smtClean="0"/>
              <a:t>).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6763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351" y="842368"/>
            <a:ext cx="9234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В</a:t>
            </a:r>
            <a:r>
              <a:rPr lang="ru-RU" sz="2800" b="1" dirty="0" err="1" smtClean="0"/>
              <a:t>ідновлення</a:t>
            </a:r>
            <a:r>
              <a:rPr lang="ru-RU" sz="2800" b="1" dirty="0" smtClean="0"/>
              <a:t> </a:t>
            </a:r>
            <a:r>
              <a:rPr lang="ru-RU" sz="2800" b="1" dirty="0"/>
              <a:t>прав </a:t>
            </a:r>
            <a:r>
              <a:rPr lang="ru-RU" sz="2800" b="1" dirty="0" err="1"/>
              <a:t>депортованих</a:t>
            </a:r>
            <a:r>
              <a:rPr lang="ru-RU" sz="2800" b="1" dirty="0"/>
              <a:t> за </a:t>
            </a:r>
            <a:r>
              <a:rPr lang="ru-RU" sz="2800" b="1" dirty="0" err="1"/>
              <a:t>Сталіна</a:t>
            </a:r>
            <a:r>
              <a:rPr lang="ru-RU" sz="2800" b="1" dirty="0"/>
              <a:t> </a:t>
            </a:r>
            <a:r>
              <a:rPr lang="ru-RU" sz="2800" b="1" dirty="0" err="1" smtClean="0"/>
              <a:t>народів</a:t>
            </a:r>
            <a:endParaRPr 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0" y="1610792"/>
            <a:ext cx="7238588" cy="4082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71" y="2870044"/>
            <a:ext cx="3878873" cy="310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578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926" y="1134179"/>
            <a:ext cx="973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Виникнення</a:t>
            </a:r>
            <a:r>
              <a:rPr lang="ru-RU" sz="2800" b="1" dirty="0"/>
              <a:t>  </a:t>
            </a:r>
            <a:r>
              <a:rPr lang="ru-RU" sz="2800" b="1" dirty="0" err="1"/>
              <a:t>різних</a:t>
            </a:r>
            <a:r>
              <a:rPr lang="ru-RU" sz="2800" b="1" dirty="0"/>
              <a:t> форм </a:t>
            </a:r>
            <a:r>
              <a:rPr lang="ru-RU" sz="2800" b="1" dirty="0" err="1"/>
              <a:t>громадського</a:t>
            </a:r>
            <a:r>
              <a:rPr lang="ru-RU" sz="2800" b="1" dirty="0"/>
              <a:t> </a:t>
            </a:r>
            <a:r>
              <a:rPr lang="ru-RU" sz="2800" b="1" dirty="0" err="1"/>
              <a:t>самоврядування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9" y="2309446"/>
            <a:ext cx="564776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4420456"/>
              </p:ext>
            </p:extLst>
          </p:nvPr>
        </p:nvGraphicFramePr>
        <p:xfrm>
          <a:off x="6908800" y="2053818"/>
          <a:ext cx="4298462" cy="37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01332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5667170" y="2010803"/>
            <a:ext cx="5352523" cy="410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19519" y="823587"/>
            <a:ext cx="8963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Перегляд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 </a:t>
            </a:r>
            <a:r>
              <a:rPr lang="ru-RU" sz="2800" b="1" dirty="0"/>
              <a:t>тих, </a:t>
            </a:r>
            <a:r>
              <a:rPr lang="ru-RU" sz="2800" b="1" dirty="0" err="1"/>
              <a:t>хто</a:t>
            </a:r>
            <a:r>
              <a:rPr lang="ru-RU" sz="2800" b="1" dirty="0"/>
              <a:t> </a:t>
            </a:r>
            <a:r>
              <a:rPr lang="ru-RU" sz="2800" b="1" dirty="0" err="1"/>
              <a:t>був</a:t>
            </a:r>
            <a:r>
              <a:rPr lang="ru-RU" sz="2800" b="1" dirty="0"/>
              <a:t> </a:t>
            </a:r>
            <a:r>
              <a:rPr lang="ru-RU" sz="2800" b="1" dirty="0" err="1"/>
              <a:t>репресований</a:t>
            </a:r>
            <a:r>
              <a:rPr lang="ru-RU" sz="2800" b="1" dirty="0"/>
              <a:t> в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</a:t>
            </a:r>
            <a:r>
              <a:rPr lang="ru-RU" sz="2800" b="1" dirty="0" err="1"/>
              <a:t>політичних</a:t>
            </a:r>
            <a:r>
              <a:rPr lang="ru-RU" sz="2800" b="1" dirty="0"/>
              <a:t> </a:t>
            </a:r>
            <a:r>
              <a:rPr lang="ru-RU" sz="2800" b="1" dirty="0" err="1"/>
              <a:t>процесів</a:t>
            </a:r>
            <a:r>
              <a:rPr lang="ru-RU" sz="2800" b="1" dirty="0"/>
              <a:t> в </a:t>
            </a:r>
            <a:r>
              <a:rPr lang="ru-RU" sz="2800" b="1" dirty="0" err="1"/>
              <a:t>післявоєнний</a:t>
            </a:r>
            <a:r>
              <a:rPr lang="ru-RU" sz="2800" b="1" dirty="0"/>
              <a:t> </a:t>
            </a:r>
            <a:r>
              <a:rPr lang="ru-RU" sz="2800" b="1" dirty="0" smtClean="0"/>
              <a:t>час</a:t>
            </a:r>
          </a:p>
          <a:p>
            <a:endParaRPr lang="ru-RU" sz="2800" b="1" dirty="0"/>
          </a:p>
          <a:p>
            <a:endParaRPr 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1" y="2403230"/>
            <a:ext cx="5958645" cy="3317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35961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138" y="1066020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Розширення</a:t>
            </a:r>
            <a:r>
              <a:rPr lang="ru-RU" sz="3200" b="1" dirty="0"/>
              <a:t> прав Рад </a:t>
            </a:r>
            <a:r>
              <a:rPr lang="ru-RU" sz="3200" b="1" dirty="0" err="1"/>
              <a:t>всіх</a:t>
            </a:r>
            <a:r>
              <a:rPr lang="ru-RU" sz="3200" b="1" dirty="0"/>
              <a:t> </a:t>
            </a:r>
            <a:r>
              <a:rPr lang="ru-RU" sz="3200" b="1" dirty="0" err="1"/>
              <a:t>рівнів</a:t>
            </a:r>
            <a:r>
              <a:rPr lang="ru-RU" sz="3200" b="1" dirty="0"/>
              <a:t> у </a:t>
            </a:r>
            <a:r>
              <a:rPr lang="ru-RU" sz="3200" b="1" dirty="0" err="1"/>
              <a:t>вирішенні</a:t>
            </a:r>
            <a:r>
              <a:rPr lang="ru-RU" sz="3200" b="1" dirty="0"/>
              <a:t> </a:t>
            </a:r>
            <a:r>
              <a:rPr lang="ru-RU" sz="3200" b="1" dirty="0" err="1"/>
              <a:t>господарських</a:t>
            </a:r>
            <a:r>
              <a:rPr lang="ru-RU" sz="3200" b="1" dirty="0"/>
              <a:t> і </a:t>
            </a:r>
            <a:r>
              <a:rPr lang="ru-RU" sz="3200" b="1" dirty="0" err="1"/>
              <a:t>соціальних</a:t>
            </a:r>
            <a:r>
              <a:rPr lang="ru-RU" sz="3200" b="1" dirty="0"/>
              <a:t> </a:t>
            </a:r>
            <a:r>
              <a:rPr lang="ru-RU" sz="3200" b="1" dirty="0" smtClean="0"/>
              <a:t>проблем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6" y="1566495"/>
            <a:ext cx="5980967" cy="4032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44674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936" y="883359"/>
            <a:ext cx="973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Ідеологічні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процеси</a:t>
            </a:r>
            <a:r>
              <a:rPr lang="ru-RU" sz="2400" b="1" dirty="0" smtClean="0"/>
              <a:t> в </a:t>
            </a:r>
            <a:r>
              <a:rPr lang="ru-RU" sz="2400" b="1" dirty="0" err="1"/>
              <a:t>духовній</a:t>
            </a:r>
            <a:r>
              <a:rPr lang="ru-RU" sz="2400" b="1" dirty="0"/>
              <a:t> </a:t>
            </a:r>
            <a:r>
              <a:rPr lang="ru-RU" sz="2400" b="1" dirty="0" err="1"/>
              <a:t>сфері</a:t>
            </a:r>
            <a:r>
              <a:rPr lang="ru-RU" sz="2400" b="1" dirty="0"/>
              <a:t> </a:t>
            </a:r>
            <a:r>
              <a:rPr lang="ru-RU" sz="2400" b="1" dirty="0" err="1" smtClean="0"/>
              <a:t>суспільства</a:t>
            </a:r>
            <a:endParaRPr lang="en-US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69" y="1959622"/>
            <a:ext cx="5302494" cy="34824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1936" y="2165811"/>
            <a:ext cx="3723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Хрущов був переконаним атеїстом. Отже  на церкву зберігався жорсткий ідеологічний наступ. Жодного послаблення в релігійний бік не відбулось.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98679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1031" y="1181073"/>
            <a:ext cx="89707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/>
              <a:t>Волюнтаризм  - принцип ухвалення рішень на основі бажань окремої особи, а не наукових підходах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745548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1" y="2389256"/>
            <a:ext cx="4832471" cy="35548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14" y="2396457"/>
            <a:ext cx="5057775" cy="3547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73071" y="911442"/>
            <a:ext cx="772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/>
              <a:t>«Кукурудзяна» кампанія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083841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279</Words>
  <Application>Microsoft Office PowerPoint</Application>
  <PresentationFormat>Произвольный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Політико – ідеологічний розвиток СРСР в «хрущовське» десятиріччя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Політико-ідеологічний розвиток СРСР  «Відлига»</dc:title>
  <dc:creator>Анастасия Баранецкая</dc:creator>
  <cp:lastModifiedBy>SONY</cp:lastModifiedBy>
  <cp:revision>16</cp:revision>
  <dcterms:created xsi:type="dcterms:W3CDTF">2014-12-21T19:44:11Z</dcterms:created>
  <dcterms:modified xsi:type="dcterms:W3CDTF">2015-02-11T07:24:08Z</dcterms:modified>
</cp:coreProperties>
</file>