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7" r:id="rId3"/>
    <p:sldId id="258" r:id="rId4"/>
    <p:sldId id="262" r:id="rId5"/>
    <p:sldId id="259" r:id="rId6"/>
    <p:sldId id="261" r:id="rId7"/>
    <p:sldId id="260" r:id="rId8"/>
    <p:sldId id="263" r:id="rId9"/>
    <p:sldId id="265" r:id="rId10"/>
    <p:sldId id="264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69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-40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248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52259-226E-42DF-972A-90B489BFEE3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CB52846-D250-4D18-BF5E-A82DE6227885}">
      <dgm:prSet phldrT="[Текст]"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1. Поліпшення внутрішньополітичного клімату, лібералізація та часткова демократизація режиму (за часів </a:t>
          </a:r>
          <a:r>
            <a:rPr lang="uk-UA" sz="1600" dirty="0" err="1" smtClean="0">
              <a:solidFill>
                <a:schemeClr val="tx1"/>
              </a:solidFill>
              <a:latin typeface="Bookman Old Style" pitchFamily="18" charset="0"/>
            </a:rPr>
            <a:t>“відлиги”</a:t>
          </a:r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).</a:t>
          </a:r>
          <a:endParaRPr lang="uk-UA" sz="1600" dirty="0">
            <a:solidFill>
              <a:schemeClr val="tx1"/>
            </a:solidFill>
          </a:endParaRPr>
        </a:p>
      </dgm:t>
    </dgm:pt>
    <dgm:pt modelId="{FC718948-F7D4-4EC5-85AE-7F1145F9D1AA}" type="parTrans" cxnId="{6681DA91-4F1E-4AD6-81D1-501634B94614}">
      <dgm:prSet/>
      <dgm:spPr/>
      <dgm:t>
        <a:bodyPr/>
        <a:lstStyle/>
        <a:p>
          <a:endParaRPr lang="uk-UA"/>
        </a:p>
      </dgm:t>
    </dgm:pt>
    <dgm:pt modelId="{A4C6171B-C21E-4853-A79D-2E8D7CA0F71E}" type="sibTrans" cxnId="{6681DA91-4F1E-4AD6-81D1-501634B94614}">
      <dgm:prSet/>
      <dgm:spPr/>
      <dgm:t>
        <a:bodyPr/>
        <a:lstStyle/>
        <a:p>
          <a:endParaRPr lang="uk-UA"/>
        </a:p>
      </dgm:t>
    </dgm:pt>
    <dgm:pt modelId="{163A5A9F-81CC-4B03-A8A2-08D7B293D77F}">
      <dgm:prSet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2. Проведення </a:t>
          </a:r>
          <a:r>
            <a:rPr lang="uk-UA" sz="1600" dirty="0" err="1" smtClean="0">
              <a:solidFill>
                <a:schemeClr val="tx1"/>
              </a:solidFill>
              <a:latin typeface="Bookman Old Style" pitchFamily="18" charset="0"/>
            </a:rPr>
            <a:t>десталінізації</a:t>
          </a:r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 на території України.</a:t>
          </a:r>
          <a:endParaRPr lang="uk-UA" sz="16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DA0A1245-F4A6-4B9C-BA14-3227699335F9}" type="parTrans" cxnId="{5B4E60E3-6C20-45F5-9225-296D34C78E0A}">
      <dgm:prSet/>
      <dgm:spPr/>
      <dgm:t>
        <a:bodyPr/>
        <a:lstStyle/>
        <a:p>
          <a:endParaRPr lang="uk-UA"/>
        </a:p>
      </dgm:t>
    </dgm:pt>
    <dgm:pt modelId="{B5A050FC-6BD3-4545-9939-F07A97052666}" type="sibTrans" cxnId="{5B4E60E3-6C20-45F5-9225-296D34C78E0A}">
      <dgm:prSet/>
      <dgm:spPr/>
      <dgm:t>
        <a:bodyPr/>
        <a:lstStyle/>
        <a:p>
          <a:endParaRPr lang="uk-UA"/>
        </a:p>
      </dgm:t>
    </dgm:pt>
    <dgm:pt modelId="{1448FB32-E1D0-4246-88D6-A4A29D254D55}">
      <dgm:prSet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3. Пом’якшення цензури.</a:t>
          </a:r>
          <a:endParaRPr lang="uk-UA" sz="16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6315B247-10B0-400A-BCBA-51C8EB7A91BE}" type="parTrans" cxnId="{71D023AA-9F67-4EF8-9095-6C710B86F2C5}">
      <dgm:prSet/>
      <dgm:spPr/>
      <dgm:t>
        <a:bodyPr/>
        <a:lstStyle/>
        <a:p>
          <a:endParaRPr lang="uk-UA"/>
        </a:p>
      </dgm:t>
    </dgm:pt>
    <dgm:pt modelId="{09411A6E-4973-48E4-867E-4750A359F234}" type="sibTrans" cxnId="{71D023AA-9F67-4EF8-9095-6C710B86F2C5}">
      <dgm:prSet/>
      <dgm:spPr/>
      <dgm:t>
        <a:bodyPr/>
        <a:lstStyle/>
        <a:p>
          <a:endParaRPr lang="uk-UA"/>
        </a:p>
      </dgm:t>
    </dgm:pt>
    <dgm:pt modelId="{76C5718B-EEED-482D-8DB3-28A24642ECB0}">
      <dgm:prSet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4. Хрущовська </a:t>
          </a:r>
          <a:r>
            <a:rPr lang="uk-UA" sz="1600" dirty="0" err="1" smtClean="0">
              <a:solidFill>
                <a:schemeClr val="tx1"/>
              </a:solidFill>
              <a:latin typeface="Bookman Old Style" pitchFamily="18" charset="0"/>
            </a:rPr>
            <a:t>“відлига”</a:t>
          </a:r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 не зачепила основ радянської тоталітарної системи, що спричинило супротив опозиції.</a:t>
          </a:r>
          <a:endParaRPr lang="uk-UA" sz="16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D08938F1-E35F-4385-B978-A30D49AE189B}" type="parTrans" cxnId="{50A4CC43-91B5-4B2E-BC79-9A27B37B0DFB}">
      <dgm:prSet/>
      <dgm:spPr/>
      <dgm:t>
        <a:bodyPr/>
        <a:lstStyle/>
        <a:p>
          <a:endParaRPr lang="uk-UA"/>
        </a:p>
      </dgm:t>
    </dgm:pt>
    <dgm:pt modelId="{0D52FE23-7C91-423A-8870-B4652481E2EA}" type="sibTrans" cxnId="{50A4CC43-91B5-4B2E-BC79-9A27B37B0DFB}">
      <dgm:prSet/>
      <dgm:spPr/>
      <dgm:t>
        <a:bodyPr/>
        <a:lstStyle/>
        <a:p>
          <a:endParaRPr lang="uk-UA"/>
        </a:p>
      </dgm:t>
    </dgm:pt>
    <dgm:pt modelId="{34EC2ABB-548B-4383-BFA3-3C69B6C61AC9}">
      <dgm:prSet custT="1"/>
      <dgm:spPr/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Bookman Old Style" pitchFamily="18" charset="0"/>
            </a:rPr>
            <a:t>5. Посилення контактів української інтелігенції зі закордонними культурними та науковими центрами.</a:t>
          </a:r>
          <a:endParaRPr lang="uk-UA" sz="1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28D72565-FF53-4875-A75E-39D8B0F52711}" type="parTrans" cxnId="{0BAD51B0-C3D2-4A77-B06C-BBFAE7D28D98}">
      <dgm:prSet/>
      <dgm:spPr/>
      <dgm:t>
        <a:bodyPr/>
        <a:lstStyle/>
        <a:p>
          <a:endParaRPr lang="uk-UA"/>
        </a:p>
      </dgm:t>
    </dgm:pt>
    <dgm:pt modelId="{59497375-1A16-4B02-8510-A4D69A886368}" type="sibTrans" cxnId="{0BAD51B0-C3D2-4A77-B06C-BBFAE7D28D98}">
      <dgm:prSet/>
      <dgm:spPr/>
      <dgm:t>
        <a:bodyPr/>
        <a:lstStyle/>
        <a:p>
          <a:endParaRPr lang="uk-UA"/>
        </a:p>
      </dgm:t>
    </dgm:pt>
    <dgm:pt modelId="{C962438A-F66D-42CE-A184-0CA2A0DA1809}" type="pres">
      <dgm:prSet presAssocID="{A6652259-226E-42DF-972A-90B489BFEE39}" presName="linear" presStyleCnt="0">
        <dgm:presLayoutVars>
          <dgm:animLvl val="lvl"/>
          <dgm:resizeHandles val="exact"/>
        </dgm:presLayoutVars>
      </dgm:prSet>
      <dgm:spPr/>
    </dgm:pt>
    <dgm:pt modelId="{68C87FD8-5DC3-4597-A030-A19FA7E0583C}" type="pres">
      <dgm:prSet presAssocID="{3CB52846-D250-4D18-BF5E-A82DE6227885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AC2DFB7-0AA4-406B-8E88-732E445A777A}" type="pres">
      <dgm:prSet presAssocID="{A4C6171B-C21E-4853-A79D-2E8D7CA0F71E}" presName="spacer" presStyleCnt="0"/>
      <dgm:spPr/>
    </dgm:pt>
    <dgm:pt modelId="{A6604419-7537-471F-9B57-61EDEB7C5D89}" type="pres">
      <dgm:prSet presAssocID="{163A5A9F-81CC-4B03-A8A2-08D7B293D77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CE95D75-3E58-4401-BC13-1BE5B646AE66}" type="pres">
      <dgm:prSet presAssocID="{B5A050FC-6BD3-4545-9939-F07A97052666}" presName="spacer" presStyleCnt="0"/>
      <dgm:spPr/>
    </dgm:pt>
    <dgm:pt modelId="{01E4FF4B-1D91-4259-898D-A171475EFD14}" type="pres">
      <dgm:prSet presAssocID="{1448FB32-E1D0-4246-88D6-A4A29D254D5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3D27A86-9D56-4174-A9F3-C662C571E4A9}" type="pres">
      <dgm:prSet presAssocID="{09411A6E-4973-48E4-867E-4750A359F234}" presName="spacer" presStyleCnt="0"/>
      <dgm:spPr/>
    </dgm:pt>
    <dgm:pt modelId="{86995CAB-6CA8-4D6E-86A6-B49D248E75ED}" type="pres">
      <dgm:prSet presAssocID="{76C5718B-EEED-482D-8DB3-28A24642ECB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5C054F0-943B-4267-8830-07A7544691D2}" type="pres">
      <dgm:prSet presAssocID="{0D52FE23-7C91-423A-8870-B4652481E2EA}" presName="spacer" presStyleCnt="0"/>
      <dgm:spPr/>
    </dgm:pt>
    <dgm:pt modelId="{FD2669B3-8ADA-438D-9FA6-7752020862BB}" type="pres">
      <dgm:prSet presAssocID="{34EC2ABB-548B-4383-BFA3-3C69B6C61AC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1D023AA-9F67-4EF8-9095-6C710B86F2C5}" srcId="{A6652259-226E-42DF-972A-90B489BFEE39}" destId="{1448FB32-E1D0-4246-88D6-A4A29D254D55}" srcOrd="2" destOrd="0" parTransId="{6315B247-10B0-400A-BCBA-51C8EB7A91BE}" sibTransId="{09411A6E-4973-48E4-867E-4750A359F234}"/>
    <dgm:cxn modelId="{81E8770A-F409-4AC1-9F7A-EBAC2A0062FB}" type="presOf" srcId="{A6652259-226E-42DF-972A-90B489BFEE39}" destId="{C962438A-F66D-42CE-A184-0CA2A0DA1809}" srcOrd="0" destOrd="0" presId="urn:microsoft.com/office/officeart/2005/8/layout/vList2"/>
    <dgm:cxn modelId="{87089594-8C98-422D-9559-206873D7E850}" type="presOf" srcId="{3CB52846-D250-4D18-BF5E-A82DE6227885}" destId="{68C87FD8-5DC3-4597-A030-A19FA7E0583C}" srcOrd="0" destOrd="0" presId="urn:microsoft.com/office/officeart/2005/8/layout/vList2"/>
    <dgm:cxn modelId="{FA5E8F52-F79F-49F1-8C08-2A0E38CB1B4D}" type="presOf" srcId="{76C5718B-EEED-482D-8DB3-28A24642ECB0}" destId="{86995CAB-6CA8-4D6E-86A6-B49D248E75ED}" srcOrd="0" destOrd="0" presId="urn:microsoft.com/office/officeart/2005/8/layout/vList2"/>
    <dgm:cxn modelId="{50A97D03-BEE6-4044-B669-0DB47E231BAA}" type="presOf" srcId="{163A5A9F-81CC-4B03-A8A2-08D7B293D77F}" destId="{A6604419-7537-471F-9B57-61EDEB7C5D89}" srcOrd="0" destOrd="0" presId="urn:microsoft.com/office/officeart/2005/8/layout/vList2"/>
    <dgm:cxn modelId="{50A4CC43-91B5-4B2E-BC79-9A27B37B0DFB}" srcId="{A6652259-226E-42DF-972A-90B489BFEE39}" destId="{76C5718B-EEED-482D-8DB3-28A24642ECB0}" srcOrd="3" destOrd="0" parTransId="{D08938F1-E35F-4385-B978-A30D49AE189B}" sibTransId="{0D52FE23-7C91-423A-8870-B4652481E2EA}"/>
    <dgm:cxn modelId="{ECD59CB6-418E-4BE6-AEA8-68276D43106D}" type="presOf" srcId="{1448FB32-E1D0-4246-88D6-A4A29D254D55}" destId="{01E4FF4B-1D91-4259-898D-A171475EFD14}" srcOrd="0" destOrd="0" presId="urn:microsoft.com/office/officeart/2005/8/layout/vList2"/>
    <dgm:cxn modelId="{5B4E60E3-6C20-45F5-9225-296D34C78E0A}" srcId="{A6652259-226E-42DF-972A-90B489BFEE39}" destId="{163A5A9F-81CC-4B03-A8A2-08D7B293D77F}" srcOrd="1" destOrd="0" parTransId="{DA0A1245-F4A6-4B9C-BA14-3227699335F9}" sibTransId="{B5A050FC-6BD3-4545-9939-F07A97052666}"/>
    <dgm:cxn modelId="{0BAD51B0-C3D2-4A77-B06C-BBFAE7D28D98}" srcId="{A6652259-226E-42DF-972A-90B489BFEE39}" destId="{34EC2ABB-548B-4383-BFA3-3C69B6C61AC9}" srcOrd="4" destOrd="0" parTransId="{28D72565-FF53-4875-A75E-39D8B0F52711}" sibTransId="{59497375-1A16-4B02-8510-A4D69A886368}"/>
    <dgm:cxn modelId="{B1935145-B94C-4FDF-A74B-69F5953446C4}" type="presOf" srcId="{34EC2ABB-548B-4383-BFA3-3C69B6C61AC9}" destId="{FD2669B3-8ADA-438D-9FA6-7752020862BB}" srcOrd="0" destOrd="0" presId="urn:microsoft.com/office/officeart/2005/8/layout/vList2"/>
    <dgm:cxn modelId="{6681DA91-4F1E-4AD6-81D1-501634B94614}" srcId="{A6652259-226E-42DF-972A-90B489BFEE39}" destId="{3CB52846-D250-4D18-BF5E-A82DE6227885}" srcOrd="0" destOrd="0" parTransId="{FC718948-F7D4-4EC5-85AE-7F1145F9D1AA}" sibTransId="{A4C6171B-C21E-4853-A79D-2E8D7CA0F71E}"/>
    <dgm:cxn modelId="{844BE5A3-4615-47E6-AD66-7C608893B751}" type="presParOf" srcId="{C962438A-F66D-42CE-A184-0CA2A0DA1809}" destId="{68C87FD8-5DC3-4597-A030-A19FA7E0583C}" srcOrd="0" destOrd="0" presId="urn:microsoft.com/office/officeart/2005/8/layout/vList2"/>
    <dgm:cxn modelId="{FDC739FC-0854-46B5-BCB3-614450D02BF9}" type="presParOf" srcId="{C962438A-F66D-42CE-A184-0CA2A0DA1809}" destId="{2AC2DFB7-0AA4-406B-8E88-732E445A777A}" srcOrd="1" destOrd="0" presId="urn:microsoft.com/office/officeart/2005/8/layout/vList2"/>
    <dgm:cxn modelId="{9A5E2B80-AAEB-4106-ACCE-CA1319A223A8}" type="presParOf" srcId="{C962438A-F66D-42CE-A184-0CA2A0DA1809}" destId="{A6604419-7537-471F-9B57-61EDEB7C5D89}" srcOrd="2" destOrd="0" presId="urn:microsoft.com/office/officeart/2005/8/layout/vList2"/>
    <dgm:cxn modelId="{91498A32-A040-449F-8D23-37EE7EDED8D6}" type="presParOf" srcId="{C962438A-F66D-42CE-A184-0CA2A0DA1809}" destId="{FCE95D75-3E58-4401-BC13-1BE5B646AE66}" srcOrd="3" destOrd="0" presId="urn:microsoft.com/office/officeart/2005/8/layout/vList2"/>
    <dgm:cxn modelId="{549C256B-151F-449B-BA83-D5C9DDC0288F}" type="presParOf" srcId="{C962438A-F66D-42CE-A184-0CA2A0DA1809}" destId="{01E4FF4B-1D91-4259-898D-A171475EFD14}" srcOrd="4" destOrd="0" presId="urn:microsoft.com/office/officeart/2005/8/layout/vList2"/>
    <dgm:cxn modelId="{EBF64F5F-B77E-4509-BE3F-811B9F3A39E6}" type="presParOf" srcId="{C962438A-F66D-42CE-A184-0CA2A0DA1809}" destId="{33D27A86-9D56-4174-A9F3-C662C571E4A9}" srcOrd="5" destOrd="0" presId="urn:microsoft.com/office/officeart/2005/8/layout/vList2"/>
    <dgm:cxn modelId="{159FFF71-64EF-4818-9A16-BF5274B343B2}" type="presParOf" srcId="{C962438A-F66D-42CE-A184-0CA2A0DA1809}" destId="{86995CAB-6CA8-4D6E-86A6-B49D248E75ED}" srcOrd="6" destOrd="0" presId="urn:microsoft.com/office/officeart/2005/8/layout/vList2"/>
    <dgm:cxn modelId="{4408171F-2DA4-4D29-AEB0-56CDFD1F4FE4}" type="presParOf" srcId="{C962438A-F66D-42CE-A184-0CA2A0DA1809}" destId="{15C054F0-943B-4267-8830-07A7544691D2}" srcOrd="7" destOrd="0" presId="urn:microsoft.com/office/officeart/2005/8/layout/vList2"/>
    <dgm:cxn modelId="{F8771AE2-4203-4E89-A8D8-06EC5247246F}" type="presParOf" srcId="{C962438A-F66D-42CE-A184-0CA2A0DA1809}" destId="{FD2669B3-8ADA-438D-9FA6-7752020862BB}" srcOrd="8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436972-0C27-41E4-B1FF-BE0C04BF2FC1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66E9EE17-60FD-4CC1-9BDD-21994B6D028C}">
      <dgm:prSet phldrT="[Текст]"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1. Бездержавний статус України.</a:t>
          </a:r>
          <a:endParaRPr lang="uk-UA" sz="1400" dirty="0">
            <a:solidFill>
              <a:schemeClr val="tx1"/>
            </a:solidFill>
          </a:endParaRPr>
        </a:p>
      </dgm:t>
    </dgm:pt>
    <dgm:pt modelId="{20A1F6C2-ED77-4315-BAE6-AB2BC5E011F4}" type="parTrans" cxnId="{74510116-2117-4672-BE49-703D6A4C8B5F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4BC1F17-F289-4560-BE65-71AB11C94770}" type="sibTrans" cxnId="{74510116-2117-4672-BE49-703D6A4C8B5F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0424DF40-A407-430E-A0B6-09AC0DD8557D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2. Партійно-радянська тоталітарна система, монопольна влада партійної верхівки СРСР.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1511613E-A1BD-4AFE-97B3-27DC6DE42FBA}" type="parTrans" cxnId="{0A5E24B6-998E-46E0-9044-16CBC9B178B3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A16BA1F-8512-4BA3-A850-607B5386E785}" type="sibTrans" cxnId="{0A5E24B6-998E-46E0-9044-16CBC9B178B3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487C3A06-60EC-4934-9902-3C7D8EDE5802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3. Постійні утиски та обмеження національного й </a:t>
          </a:r>
          <a:r>
            <a:rPr lang="uk-UA" sz="1400" dirty="0" err="1" smtClean="0">
              <a:solidFill>
                <a:schemeClr val="tx1"/>
              </a:solidFill>
              <a:latin typeface="Bookman Old Style" pitchFamily="18" charset="0"/>
            </a:rPr>
            <a:t>культутрно-духовного</a:t>
          </a:r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 життя.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2454A244-35CD-4A05-A745-FA1951A86EDD}" type="parTrans" cxnId="{10E10046-72E5-470D-B1D6-CC0747886810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C59AF12A-EF37-4E55-915B-32C60B260C55}" type="sibTrans" cxnId="{10E10046-72E5-470D-B1D6-CC0747886810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170E284D-D952-475B-B65A-4E70164B8723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4. Нищення пам’яток культури українського народу.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202947D4-577D-44B6-8CEA-B4472DDC828C}" type="parTrans" cxnId="{712AD127-07CF-4B0D-BC68-D776E666F41D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0AE5DCC4-F0B4-4E70-B72A-092A3DF788BF}" type="sibTrans" cxnId="{712AD127-07CF-4B0D-BC68-D776E666F41D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2E13D2D-F656-45C8-B473-3205DF831766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5. Політика русифікації усіх сфер життя.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349A20F3-B6C5-4ACA-912B-18BDB0FCAD36}" type="parTrans" cxnId="{C91F7F12-20D6-4E63-9AC5-FC1A8A5F7F7C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100992A1-2D5C-4C8C-BC24-EF7CCB1830DE}" type="sibTrans" cxnId="{C91F7F12-20D6-4E63-9AC5-FC1A8A5F7F7C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7D1B649-96FD-4F9F-A786-1A32CA538AB5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6. Підкорення інтересів особи інтересам колективі й тоталітарної держави.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5AFC6AED-8632-4DE3-BF5C-7888C6B09918}" type="parTrans" cxnId="{2A605A56-8C13-4003-B227-FD54ACB9AE8F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6E110EB8-0B11-4331-A6B5-B4A23815168A}" type="sibTrans" cxnId="{2A605A56-8C13-4003-B227-FD54ACB9AE8F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F92D7A37-8521-4C04-9D0C-ABF17887B507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7. Національно-культурна діяльність </a:t>
          </a:r>
          <a:r>
            <a:rPr lang="uk-UA" sz="1400" dirty="0" err="1" smtClean="0">
              <a:solidFill>
                <a:schemeClr val="tx1"/>
              </a:solidFill>
              <a:latin typeface="Bookman Old Style" pitchFamily="18" charset="0"/>
            </a:rPr>
            <a:t>“шістедесятників”</a:t>
          </a:r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D2A3ADBA-8437-4827-A2CB-2DE45790655E}" type="parTrans" cxnId="{8833E01F-0E8A-40AF-B894-1D7648CD822E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D135A684-564F-479B-B19C-8EE1669E7707}" type="sibTrans" cxnId="{8833E01F-0E8A-40AF-B894-1D7648CD822E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64D5A184-3802-4757-A3D1-61B997154AF1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8. Активізація духовного життя суспільства.</a:t>
          </a:r>
          <a:endParaRPr lang="uk-UA" sz="1400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565E69F1-75FA-48F9-98D9-1EB8A9C70FB0}" type="parTrans" cxnId="{82326CC2-6F73-4F89-9DE0-2004B3C732B2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BBE84FA-E41F-4E05-873F-B0427CA52AE1}" type="sibTrans" cxnId="{82326CC2-6F73-4F89-9DE0-2004B3C732B2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CD5DDAD-9966-4C31-A837-40A0C97AA162}">
      <dgm:prSet custT="1"/>
      <dgm:spPr/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Bookman Old Style" pitchFamily="18" charset="0"/>
            </a:rPr>
            <a:t>9. Ігнорування комуністичним режимом прав і свобод людини.</a:t>
          </a:r>
          <a:endParaRPr lang="uk-UA" sz="14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A71F34E1-8FF0-465A-8A14-EF80FF6D6510}" type="parTrans" cxnId="{131CDFE4-9AE5-488A-9A48-CED53F9C92DA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4A5BEB4B-D106-454C-920B-ADBAA61D24BE}" type="sibTrans" cxnId="{131CDFE4-9AE5-488A-9A48-CED53F9C92DA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285F845-EF09-404C-994C-5AD985922685}" type="pres">
      <dgm:prSet presAssocID="{6B436972-0C27-41E4-B1FF-BE0C04BF2FC1}" presName="linear" presStyleCnt="0">
        <dgm:presLayoutVars>
          <dgm:animLvl val="lvl"/>
          <dgm:resizeHandles val="exact"/>
        </dgm:presLayoutVars>
      </dgm:prSet>
      <dgm:spPr/>
    </dgm:pt>
    <dgm:pt modelId="{8331925C-4553-4508-91AD-53A182C87E89}" type="pres">
      <dgm:prSet presAssocID="{66E9EE17-60FD-4CC1-9BDD-21994B6D028C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CBF20D-0393-4E6F-BAE6-4F69806A36D6}" type="pres">
      <dgm:prSet presAssocID="{94BC1F17-F289-4560-BE65-71AB11C94770}" presName="spacer" presStyleCnt="0"/>
      <dgm:spPr/>
    </dgm:pt>
    <dgm:pt modelId="{0B9B2079-CEBC-4648-B672-F9A9D60E0C2F}" type="pres">
      <dgm:prSet presAssocID="{0424DF40-A407-430E-A0B6-09AC0DD8557D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58069ACA-5D0E-4273-B3FF-FE4E844A2B79}" type="pres">
      <dgm:prSet presAssocID="{9A16BA1F-8512-4BA3-A850-607B5386E785}" presName="spacer" presStyleCnt="0"/>
      <dgm:spPr/>
    </dgm:pt>
    <dgm:pt modelId="{E1C21E0F-7074-421E-8126-12B4E05235B5}" type="pres">
      <dgm:prSet presAssocID="{487C3A06-60EC-4934-9902-3C7D8EDE5802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DAE36D36-9EA1-425A-8081-7A5903BBCAA5}" type="pres">
      <dgm:prSet presAssocID="{C59AF12A-EF37-4E55-915B-32C60B260C55}" presName="spacer" presStyleCnt="0"/>
      <dgm:spPr/>
    </dgm:pt>
    <dgm:pt modelId="{0961FA51-A6C8-447B-8099-A1E0E1E84E06}" type="pres">
      <dgm:prSet presAssocID="{170E284D-D952-475B-B65A-4E70164B8723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0D842540-1C31-491F-8319-A91EF160FF76}" type="pres">
      <dgm:prSet presAssocID="{0AE5DCC4-F0B4-4E70-B72A-092A3DF788BF}" presName="spacer" presStyleCnt="0"/>
      <dgm:spPr/>
    </dgm:pt>
    <dgm:pt modelId="{9F0F3767-F30C-4B94-922D-AFDE0A752519}" type="pres">
      <dgm:prSet presAssocID="{92E13D2D-F656-45C8-B473-3205DF831766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03FDC836-D537-4E7C-BC5F-851C747CDA0A}" type="pres">
      <dgm:prSet presAssocID="{100992A1-2D5C-4C8C-BC24-EF7CCB1830DE}" presName="spacer" presStyleCnt="0"/>
      <dgm:spPr/>
    </dgm:pt>
    <dgm:pt modelId="{4CE9A14F-EAA7-48BA-8DEE-C1EAD30F2D67}" type="pres">
      <dgm:prSet presAssocID="{97D1B649-96FD-4F9F-A786-1A32CA538AB5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B49F1069-745B-4150-BBE1-DAF1A103F003}" type="pres">
      <dgm:prSet presAssocID="{6E110EB8-0B11-4331-A6B5-B4A23815168A}" presName="spacer" presStyleCnt="0"/>
      <dgm:spPr/>
    </dgm:pt>
    <dgm:pt modelId="{A02C7A44-F1D6-4F72-BE06-1D7D586A4607}" type="pres">
      <dgm:prSet presAssocID="{F92D7A37-8521-4C04-9D0C-ABF17887B507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5D62C0D1-AB4D-4BC2-82AC-24F5FF760197}" type="pres">
      <dgm:prSet presAssocID="{D135A684-564F-479B-B19C-8EE1669E7707}" presName="spacer" presStyleCnt="0"/>
      <dgm:spPr/>
    </dgm:pt>
    <dgm:pt modelId="{61C48D1B-F0BD-454C-A8BC-588AA6D1B291}" type="pres">
      <dgm:prSet presAssocID="{64D5A184-3802-4757-A3D1-61B997154AF1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14441A89-6D0F-4473-BA49-56E38DDAF827}" type="pres">
      <dgm:prSet presAssocID="{8BBE84FA-E41F-4E05-873F-B0427CA52AE1}" presName="spacer" presStyleCnt="0"/>
      <dgm:spPr/>
    </dgm:pt>
    <dgm:pt modelId="{25B59582-2E59-403D-A7AD-ECE1C98ED982}" type="pres">
      <dgm:prSet presAssocID="{9CD5DDAD-9966-4C31-A837-40A0C97AA162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31CDFE4-9AE5-488A-9A48-CED53F9C92DA}" srcId="{6B436972-0C27-41E4-B1FF-BE0C04BF2FC1}" destId="{9CD5DDAD-9966-4C31-A837-40A0C97AA162}" srcOrd="8" destOrd="0" parTransId="{A71F34E1-8FF0-465A-8A14-EF80FF6D6510}" sibTransId="{4A5BEB4B-D106-454C-920B-ADBAA61D24BE}"/>
    <dgm:cxn modelId="{5FDCE9D5-0244-40C1-95AC-78C9DCCF1A21}" type="presOf" srcId="{97D1B649-96FD-4F9F-A786-1A32CA538AB5}" destId="{4CE9A14F-EAA7-48BA-8DEE-C1EAD30F2D67}" srcOrd="0" destOrd="0" presId="urn:microsoft.com/office/officeart/2005/8/layout/vList2"/>
    <dgm:cxn modelId="{C91F7F12-20D6-4E63-9AC5-FC1A8A5F7F7C}" srcId="{6B436972-0C27-41E4-B1FF-BE0C04BF2FC1}" destId="{92E13D2D-F656-45C8-B473-3205DF831766}" srcOrd="4" destOrd="0" parTransId="{349A20F3-B6C5-4ACA-912B-18BDB0FCAD36}" sibTransId="{100992A1-2D5C-4C8C-BC24-EF7CCB1830DE}"/>
    <dgm:cxn modelId="{70380793-5823-4746-AA6C-5233D622A916}" type="presOf" srcId="{170E284D-D952-475B-B65A-4E70164B8723}" destId="{0961FA51-A6C8-447B-8099-A1E0E1E84E06}" srcOrd="0" destOrd="0" presId="urn:microsoft.com/office/officeart/2005/8/layout/vList2"/>
    <dgm:cxn modelId="{B54C17B1-5D91-497C-8F9F-6BD8AD0E370B}" type="presOf" srcId="{6B436972-0C27-41E4-B1FF-BE0C04BF2FC1}" destId="{8285F845-EF09-404C-994C-5AD985922685}" srcOrd="0" destOrd="0" presId="urn:microsoft.com/office/officeart/2005/8/layout/vList2"/>
    <dgm:cxn modelId="{3617F9EC-FF82-4463-ABAE-87CA2B61A76A}" type="presOf" srcId="{487C3A06-60EC-4934-9902-3C7D8EDE5802}" destId="{E1C21E0F-7074-421E-8126-12B4E05235B5}" srcOrd="0" destOrd="0" presId="urn:microsoft.com/office/officeart/2005/8/layout/vList2"/>
    <dgm:cxn modelId="{0E50DFED-719E-4D7A-9825-1E2A8708AA1D}" type="presOf" srcId="{F92D7A37-8521-4C04-9D0C-ABF17887B507}" destId="{A02C7A44-F1D6-4F72-BE06-1D7D586A4607}" srcOrd="0" destOrd="0" presId="urn:microsoft.com/office/officeart/2005/8/layout/vList2"/>
    <dgm:cxn modelId="{74510116-2117-4672-BE49-703D6A4C8B5F}" srcId="{6B436972-0C27-41E4-B1FF-BE0C04BF2FC1}" destId="{66E9EE17-60FD-4CC1-9BDD-21994B6D028C}" srcOrd="0" destOrd="0" parTransId="{20A1F6C2-ED77-4315-BAE6-AB2BC5E011F4}" sibTransId="{94BC1F17-F289-4560-BE65-71AB11C94770}"/>
    <dgm:cxn modelId="{0A5E24B6-998E-46E0-9044-16CBC9B178B3}" srcId="{6B436972-0C27-41E4-B1FF-BE0C04BF2FC1}" destId="{0424DF40-A407-430E-A0B6-09AC0DD8557D}" srcOrd="1" destOrd="0" parTransId="{1511613E-A1BD-4AFE-97B3-27DC6DE42FBA}" sibTransId="{9A16BA1F-8512-4BA3-A850-607B5386E785}"/>
    <dgm:cxn modelId="{BC7CDA55-AA08-408E-B682-8766C13631DC}" type="presOf" srcId="{66E9EE17-60FD-4CC1-9BDD-21994B6D028C}" destId="{8331925C-4553-4508-91AD-53A182C87E89}" srcOrd="0" destOrd="0" presId="urn:microsoft.com/office/officeart/2005/8/layout/vList2"/>
    <dgm:cxn modelId="{6040D5EE-F95C-44B3-933C-69590C5E9852}" type="presOf" srcId="{64D5A184-3802-4757-A3D1-61B997154AF1}" destId="{61C48D1B-F0BD-454C-A8BC-588AA6D1B291}" srcOrd="0" destOrd="0" presId="urn:microsoft.com/office/officeart/2005/8/layout/vList2"/>
    <dgm:cxn modelId="{2812532D-5A93-4728-A12F-86FE6135C4D2}" type="presOf" srcId="{0424DF40-A407-430E-A0B6-09AC0DD8557D}" destId="{0B9B2079-CEBC-4648-B672-F9A9D60E0C2F}" srcOrd="0" destOrd="0" presId="urn:microsoft.com/office/officeart/2005/8/layout/vList2"/>
    <dgm:cxn modelId="{476632D5-9085-4F35-80A0-8BE134A71FDF}" type="presOf" srcId="{92E13D2D-F656-45C8-B473-3205DF831766}" destId="{9F0F3767-F30C-4B94-922D-AFDE0A752519}" srcOrd="0" destOrd="0" presId="urn:microsoft.com/office/officeart/2005/8/layout/vList2"/>
    <dgm:cxn modelId="{2A605A56-8C13-4003-B227-FD54ACB9AE8F}" srcId="{6B436972-0C27-41E4-B1FF-BE0C04BF2FC1}" destId="{97D1B649-96FD-4F9F-A786-1A32CA538AB5}" srcOrd="5" destOrd="0" parTransId="{5AFC6AED-8632-4DE3-BF5C-7888C6B09918}" sibTransId="{6E110EB8-0B11-4331-A6B5-B4A23815168A}"/>
    <dgm:cxn modelId="{82326CC2-6F73-4F89-9DE0-2004B3C732B2}" srcId="{6B436972-0C27-41E4-B1FF-BE0C04BF2FC1}" destId="{64D5A184-3802-4757-A3D1-61B997154AF1}" srcOrd="7" destOrd="0" parTransId="{565E69F1-75FA-48F9-98D9-1EB8A9C70FB0}" sibTransId="{8BBE84FA-E41F-4E05-873F-B0427CA52AE1}"/>
    <dgm:cxn modelId="{8833E01F-0E8A-40AF-B894-1D7648CD822E}" srcId="{6B436972-0C27-41E4-B1FF-BE0C04BF2FC1}" destId="{F92D7A37-8521-4C04-9D0C-ABF17887B507}" srcOrd="6" destOrd="0" parTransId="{D2A3ADBA-8437-4827-A2CB-2DE45790655E}" sibTransId="{D135A684-564F-479B-B19C-8EE1669E7707}"/>
    <dgm:cxn modelId="{712AD127-07CF-4B0D-BC68-D776E666F41D}" srcId="{6B436972-0C27-41E4-B1FF-BE0C04BF2FC1}" destId="{170E284D-D952-475B-B65A-4E70164B8723}" srcOrd="3" destOrd="0" parTransId="{202947D4-577D-44B6-8CEA-B4472DDC828C}" sibTransId="{0AE5DCC4-F0B4-4E70-B72A-092A3DF788BF}"/>
    <dgm:cxn modelId="{0D64B903-B067-415C-B26E-E066FD15E0C5}" type="presOf" srcId="{9CD5DDAD-9966-4C31-A837-40A0C97AA162}" destId="{25B59582-2E59-403D-A7AD-ECE1C98ED982}" srcOrd="0" destOrd="0" presId="urn:microsoft.com/office/officeart/2005/8/layout/vList2"/>
    <dgm:cxn modelId="{10E10046-72E5-470D-B1D6-CC0747886810}" srcId="{6B436972-0C27-41E4-B1FF-BE0C04BF2FC1}" destId="{487C3A06-60EC-4934-9902-3C7D8EDE5802}" srcOrd="2" destOrd="0" parTransId="{2454A244-35CD-4A05-A745-FA1951A86EDD}" sibTransId="{C59AF12A-EF37-4E55-915B-32C60B260C55}"/>
    <dgm:cxn modelId="{1B79C33C-0DDB-4B02-8D58-256ECCCBE96F}" type="presParOf" srcId="{8285F845-EF09-404C-994C-5AD985922685}" destId="{8331925C-4553-4508-91AD-53A182C87E89}" srcOrd="0" destOrd="0" presId="urn:microsoft.com/office/officeart/2005/8/layout/vList2"/>
    <dgm:cxn modelId="{A5534883-BAC7-45BB-907A-4D008D2FABF8}" type="presParOf" srcId="{8285F845-EF09-404C-994C-5AD985922685}" destId="{7ACBF20D-0393-4E6F-BAE6-4F69806A36D6}" srcOrd="1" destOrd="0" presId="urn:microsoft.com/office/officeart/2005/8/layout/vList2"/>
    <dgm:cxn modelId="{847DFA61-DCCA-4256-9F34-335AF70136FE}" type="presParOf" srcId="{8285F845-EF09-404C-994C-5AD985922685}" destId="{0B9B2079-CEBC-4648-B672-F9A9D60E0C2F}" srcOrd="2" destOrd="0" presId="urn:microsoft.com/office/officeart/2005/8/layout/vList2"/>
    <dgm:cxn modelId="{1C7F1167-6EBD-4712-A29E-8A28ACDFB3DF}" type="presParOf" srcId="{8285F845-EF09-404C-994C-5AD985922685}" destId="{58069ACA-5D0E-4273-B3FF-FE4E844A2B79}" srcOrd="3" destOrd="0" presId="urn:microsoft.com/office/officeart/2005/8/layout/vList2"/>
    <dgm:cxn modelId="{9A6B6D5C-1379-4F07-A52B-B845052B00FD}" type="presParOf" srcId="{8285F845-EF09-404C-994C-5AD985922685}" destId="{E1C21E0F-7074-421E-8126-12B4E05235B5}" srcOrd="4" destOrd="0" presId="urn:microsoft.com/office/officeart/2005/8/layout/vList2"/>
    <dgm:cxn modelId="{837B8FD5-A838-44F3-8D20-69A75B4C8B2E}" type="presParOf" srcId="{8285F845-EF09-404C-994C-5AD985922685}" destId="{DAE36D36-9EA1-425A-8081-7A5903BBCAA5}" srcOrd="5" destOrd="0" presId="urn:microsoft.com/office/officeart/2005/8/layout/vList2"/>
    <dgm:cxn modelId="{C3CD2692-2649-4638-95B2-DC9B514A850D}" type="presParOf" srcId="{8285F845-EF09-404C-994C-5AD985922685}" destId="{0961FA51-A6C8-447B-8099-A1E0E1E84E06}" srcOrd="6" destOrd="0" presId="urn:microsoft.com/office/officeart/2005/8/layout/vList2"/>
    <dgm:cxn modelId="{A6BDD12F-86C0-4550-8BFF-C8B6BF792CFD}" type="presParOf" srcId="{8285F845-EF09-404C-994C-5AD985922685}" destId="{0D842540-1C31-491F-8319-A91EF160FF76}" srcOrd="7" destOrd="0" presId="urn:microsoft.com/office/officeart/2005/8/layout/vList2"/>
    <dgm:cxn modelId="{D9E25308-6C55-4161-BDA8-C39D6A680363}" type="presParOf" srcId="{8285F845-EF09-404C-994C-5AD985922685}" destId="{9F0F3767-F30C-4B94-922D-AFDE0A752519}" srcOrd="8" destOrd="0" presId="urn:microsoft.com/office/officeart/2005/8/layout/vList2"/>
    <dgm:cxn modelId="{B70D15EC-2B4E-49BD-9C50-6FBFC2A4DC63}" type="presParOf" srcId="{8285F845-EF09-404C-994C-5AD985922685}" destId="{03FDC836-D537-4E7C-BC5F-851C747CDA0A}" srcOrd="9" destOrd="0" presId="urn:microsoft.com/office/officeart/2005/8/layout/vList2"/>
    <dgm:cxn modelId="{CED8E711-D9E1-442C-AB0C-CCD571486FFE}" type="presParOf" srcId="{8285F845-EF09-404C-994C-5AD985922685}" destId="{4CE9A14F-EAA7-48BA-8DEE-C1EAD30F2D67}" srcOrd="10" destOrd="0" presId="urn:microsoft.com/office/officeart/2005/8/layout/vList2"/>
    <dgm:cxn modelId="{D6A8EAE2-E525-46A8-9358-5F3CCE35B714}" type="presParOf" srcId="{8285F845-EF09-404C-994C-5AD985922685}" destId="{B49F1069-745B-4150-BBE1-DAF1A103F003}" srcOrd="11" destOrd="0" presId="urn:microsoft.com/office/officeart/2005/8/layout/vList2"/>
    <dgm:cxn modelId="{F4230A77-CA20-430A-A5D5-77C8BC0BB151}" type="presParOf" srcId="{8285F845-EF09-404C-994C-5AD985922685}" destId="{A02C7A44-F1D6-4F72-BE06-1D7D586A4607}" srcOrd="12" destOrd="0" presId="urn:microsoft.com/office/officeart/2005/8/layout/vList2"/>
    <dgm:cxn modelId="{7055D20D-A10C-4BDE-AF36-0A7BABAF6DCA}" type="presParOf" srcId="{8285F845-EF09-404C-994C-5AD985922685}" destId="{5D62C0D1-AB4D-4BC2-82AC-24F5FF760197}" srcOrd="13" destOrd="0" presId="urn:microsoft.com/office/officeart/2005/8/layout/vList2"/>
    <dgm:cxn modelId="{7BDB3AD1-D548-462F-840E-81FA4F3F135E}" type="presParOf" srcId="{8285F845-EF09-404C-994C-5AD985922685}" destId="{61C48D1B-F0BD-454C-A8BC-588AA6D1B291}" srcOrd="14" destOrd="0" presId="urn:microsoft.com/office/officeart/2005/8/layout/vList2"/>
    <dgm:cxn modelId="{71ECEC5B-297B-418F-A43C-8C53087C40F6}" type="presParOf" srcId="{8285F845-EF09-404C-994C-5AD985922685}" destId="{14441A89-6D0F-4473-BA49-56E38DDAF827}" srcOrd="15" destOrd="0" presId="urn:microsoft.com/office/officeart/2005/8/layout/vList2"/>
    <dgm:cxn modelId="{D3DCF1A7-7677-4097-9983-0DE19EF70C34}" type="presParOf" srcId="{8285F845-EF09-404C-994C-5AD985922685}" destId="{25B59582-2E59-403D-A7AD-ECE1C98ED982}" srcOrd="16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B026A2-CC7F-485D-9B29-86F043757854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FD2BF8D0-1C92-4752-A0EE-A17A3A578338}">
      <dgm:prSet phldrT="[Текст]"/>
      <dgm:spPr/>
      <dgm:t>
        <a:bodyPr/>
        <a:lstStyle/>
        <a:p>
          <a:r>
            <a:rPr lang="uk-UA" smtClean="0">
              <a:solidFill>
                <a:schemeClr val="tx1"/>
              </a:solidFill>
              <a:latin typeface="Bookman Old Style" pitchFamily="18" charset="0"/>
            </a:rPr>
            <a:t>1. </a:t>
          </a:r>
          <a:r>
            <a:rPr lang="uk-UA" b="1" smtClean="0">
              <a:solidFill>
                <a:schemeClr val="tx1"/>
              </a:solidFill>
              <a:latin typeface="Bookman Old Style" pitchFamily="18" charset="0"/>
            </a:rPr>
            <a:t>1948 р.</a:t>
          </a:r>
          <a:r>
            <a:rPr lang="uk-UA" smtClean="0">
              <a:solidFill>
                <a:schemeClr val="tx1"/>
              </a:solidFill>
              <a:latin typeface="Bookman Old Style" pitchFamily="18" charset="0"/>
            </a:rPr>
            <a:t> – прийняття Декларації прав людини.</a:t>
          </a:r>
          <a:endParaRPr lang="uk-UA" dirty="0">
            <a:solidFill>
              <a:schemeClr val="tx1"/>
            </a:solidFill>
          </a:endParaRPr>
        </a:p>
      </dgm:t>
    </dgm:pt>
    <dgm:pt modelId="{74E00AD5-54D1-4698-86C3-A940FA3C2BB4}" type="parTrans" cxnId="{019AFF3E-BF10-4FA1-8777-9E7C99C04833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1872284-9DE8-41BC-A5AB-F822ED708CE7}" type="sibTrans" cxnId="{019AFF3E-BF10-4FA1-8777-9E7C99C04833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AA2D2243-312C-4335-A33A-1F83F10CCDEE}">
      <dgm:prSet/>
      <dgm:spPr/>
      <dgm:t>
        <a:bodyPr/>
        <a:lstStyle/>
        <a:p>
          <a:r>
            <a:rPr lang="uk-UA" smtClean="0">
              <a:solidFill>
                <a:schemeClr val="tx1"/>
              </a:solidFill>
              <a:latin typeface="Bookman Old Style" pitchFamily="18" charset="0"/>
            </a:rPr>
            <a:t>2. Посилення правозахисного руху в Україні.</a:t>
          </a:r>
          <a:endParaRPr lang="uk-UA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3872831E-4978-4941-929B-DE2548465905}" type="parTrans" cxnId="{0B89681B-54B5-4B40-8B30-25E775F27538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11C5C30-1390-450A-B9B5-14B543C4D9C6}" type="sibTrans" cxnId="{0B89681B-54B5-4B40-8B30-25E775F27538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1FDA4ED-9505-4986-9DE7-98EA3068A61C}">
      <dgm:prSet/>
      <dgm:spPr/>
      <dgm:t>
        <a:bodyPr/>
        <a:lstStyle/>
        <a:p>
          <a:r>
            <a:rPr lang="uk-UA" smtClean="0">
              <a:solidFill>
                <a:schemeClr val="tx1"/>
              </a:solidFill>
              <a:latin typeface="Bookman Old Style" pitchFamily="18" charset="0"/>
            </a:rPr>
            <a:t>3. Антикомуністичні виступи в країнах Східної Європи (в Угорщині, Польщі, Сх Німеччині, Чехо-Словаччині)</a:t>
          </a:r>
          <a:endParaRPr lang="uk-UA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35F4566D-4984-4377-9F77-7011F5FDA13E}" type="parTrans" cxnId="{C92B7E41-304D-407C-8770-4B4B2378627D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3511CD47-7BC1-4B39-AEA9-3C5C42FFDF2E}" type="sibTrans" cxnId="{C92B7E41-304D-407C-8770-4B4B2378627D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6FF21871-D7FA-4C50-8C1D-F18CBC38F62E}">
      <dgm:prSet/>
      <dgm:spPr/>
      <dgm:t>
        <a:bodyPr/>
        <a:lstStyle/>
        <a:p>
          <a:r>
            <a:rPr lang="uk-UA" dirty="0" smtClean="0">
              <a:solidFill>
                <a:schemeClr val="tx1"/>
              </a:solidFill>
              <a:latin typeface="Bookman Old Style" pitchFamily="18" charset="0"/>
            </a:rPr>
            <a:t>4. Розпад світової колоніальної системи.</a:t>
          </a:r>
          <a:endParaRPr lang="uk-UA" dirty="0" smtClean="0">
            <a:solidFill>
              <a:schemeClr val="tx1"/>
            </a:solidFill>
            <a:latin typeface="Bookman Old Style" pitchFamily="18" charset="0"/>
          </a:endParaRPr>
        </a:p>
      </dgm:t>
    </dgm:pt>
    <dgm:pt modelId="{B1BDE9A6-8321-4608-8714-01D4DC018B4B}" type="parTrans" cxnId="{88FE2E68-1C3F-427D-A30E-7FE5AFDD2040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823A171D-FFD8-4420-A380-DEDC6845BEA8}" type="sibTrans" cxnId="{88FE2E68-1C3F-427D-A30E-7FE5AFDD2040}">
      <dgm:prSet/>
      <dgm:spPr/>
      <dgm:t>
        <a:bodyPr/>
        <a:lstStyle/>
        <a:p>
          <a:endParaRPr lang="uk-UA">
            <a:solidFill>
              <a:schemeClr val="tx1"/>
            </a:solidFill>
          </a:endParaRPr>
        </a:p>
      </dgm:t>
    </dgm:pt>
    <dgm:pt modelId="{9D98B7FE-2D54-4AB4-BBBE-1CCC8686021D}" type="pres">
      <dgm:prSet presAssocID="{BDB026A2-CC7F-485D-9B29-86F043757854}" presName="linear" presStyleCnt="0">
        <dgm:presLayoutVars>
          <dgm:animLvl val="lvl"/>
          <dgm:resizeHandles val="exact"/>
        </dgm:presLayoutVars>
      </dgm:prSet>
      <dgm:spPr/>
    </dgm:pt>
    <dgm:pt modelId="{1C5E1630-FDCB-4AE1-910E-993B951D20F7}" type="pres">
      <dgm:prSet presAssocID="{FD2BF8D0-1C92-4752-A0EE-A17A3A57833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468C2D-6597-471D-8EF1-D530055E5CA5}" type="pres">
      <dgm:prSet presAssocID="{81872284-9DE8-41BC-A5AB-F822ED708CE7}" presName="spacer" presStyleCnt="0"/>
      <dgm:spPr/>
    </dgm:pt>
    <dgm:pt modelId="{FBFCB0BC-E128-40C2-A07B-526F763626D2}" type="pres">
      <dgm:prSet presAssocID="{AA2D2243-312C-4335-A33A-1F83F10CCD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8562D9D-FF09-48DB-BB87-19084E47A726}" type="pres">
      <dgm:prSet presAssocID="{811C5C30-1390-450A-B9B5-14B543C4D9C6}" presName="spacer" presStyleCnt="0"/>
      <dgm:spPr/>
    </dgm:pt>
    <dgm:pt modelId="{C25E8947-9EAF-408D-80A7-3BF2CB3119A9}" type="pres">
      <dgm:prSet presAssocID="{81FDA4ED-9505-4986-9DE7-98EA3068A61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35BE07D-C6C9-4EAB-9795-390343C8BAA6}" type="pres">
      <dgm:prSet presAssocID="{3511CD47-7BC1-4B39-AEA9-3C5C42FFDF2E}" presName="spacer" presStyleCnt="0"/>
      <dgm:spPr/>
    </dgm:pt>
    <dgm:pt modelId="{96A3B0E5-FDE7-4696-9C88-C6AE3E709AF0}" type="pres">
      <dgm:prSet presAssocID="{6FF21871-D7FA-4C50-8C1D-F18CBC38F62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92B7E41-304D-407C-8770-4B4B2378627D}" srcId="{BDB026A2-CC7F-485D-9B29-86F043757854}" destId="{81FDA4ED-9505-4986-9DE7-98EA3068A61C}" srcOrd="2" destOrd="0" parTransId="{35F4566D-4984-4377-9F77-7011F5FDA13E}" sibTransId="{3511CD47-7BC1-4B39-AEA9-3C5C42FFDF2E}"/>
    <dgm:cxn modelId="{D1CAD37D-E9F8-4FD7-933F-7020EEB222AE}" type="presOf" srcId="{81FDA4ED-9505-4986-9DE7-98EA3068A61C}" destId="{C25E8947-9EAF-408D-80A7-3BF2CB3119A9}" srcOrd="0" destOrd="0" presId="urn:microsoft.com/office/officeart/2005/8/layout/vList2"/>
    <dgm:cxn modelId="{A00CDE1A-0973-4F3A-8EDB-B8E2D548ACEE}" type="presOf" srcId="{6FF21871-D7FA-4C50-8C1D-F18CBC38F62E}" destId="{96A3B0E5-FDE7-4696-9C88-C6AE3E709AF0}" srcOrd="0" destOrd="0" presId="urn:microsoft.com/office/officeart/2005/8/layout/vList2"/>
    <dgm:cxn modelId="{9B66BC1B-1209-4F91-B25D-B5F3E814E6EA}" type="presOf" srcId="{FD2BF8D0-1C92-4752-A0EE-A17A3A578338}" destId="{1C5E1630-FDCB-4AE1-910E-993B951D20F7}" srcOrd="0" destOrd="0" presId="urn:microsoft.com/office/officeart/2005/8/layout/vList2"/>
    <dgm:cxn modelId="{88FE2E68-1C3F-427D-A30E-7FE5AFDD2040}" srcId="{BDB026A2-CC7F-485D-9B29-86F043757854}" destId="{6FF21871-D7FA-4C50-8C1D-F18CBC38F62E}" srcOrd="3" destOrd="0" parTransId="{B1BDE9A6-8321-4608-8714-01D4DC018B4B}" sibTransId="{823A171D-FFD8-4420-A380-DEDC6845BEA8}"/>
    <dgm:cxn modelId="{7A021C0B-6957-47A8-96FA-15AD2DDA91E0}" type="presOf" srcId="{BDB026A2-CC7F-485D-9B29-86F043757854}" destId="{9D98B7FE-2D54-4AB4-BBBE-1CCC8686021D}" srcOrd="0" destOrd="0" presId="urn:microsoft.com/office/officeart/2005/8/layout/vList2"/>
    <dgm:cxn modelId="{019AFF3E-BF10-4FA1-8777-9E7C99C04833}" srcId="{BDB026A2-CC7F-485D-9B29-86F043757854}" destId="{FD2BF8D0-1C92-4752-A0EE-A17A3A578338}" srcOrd="0" destOrd="0" parTransId="{74E00AD5-54D1-4698-86C3-A940FA3C2BB4}" sibTransId="{81872284-9DE8-41BC-A5AB-F822ED708CE7}"/>
    <dgm:cxn modelId="{0B89681B-54B5-4B40-8B30-25E775F27538}" srcId="{BDB026A2-CC7F-485D-9B29-86F043757854}" destId="{AA2D2243-312C-4335-A33A-1F83F10CCDEE}" srcOrd="1" destOrd="0" parTransId="{3872831E-4978-4941-929B-DE2548465905}" sibTransId="{811C5C30-1390-450A-B9B5-14B543C4D9C6}"/>
    <dgm:cxn modelId="{F696BE86-1E43-48C3-82B7-63620C21B962}" type="presOf" srcId="{AA2D2243-312C-4335-A33A-1F83F10CCDEE}" destId="{FBFCB0BC-E128-40C2-A07B-526F763626D2}" srcOrd="0" destOrd="0" presId="urn:microsoft.com/office/officeart/2005/8/layout/vList2"/>
    <dgm:cxn modelId="{C49EB431-75BD-4297-B762-7704E2C453E8}" type="presParOf" srcId="{9D98B7FE-2D54-4AB4-BBBE-1CCC8686021D}" destId="{1C5E1630-FDCB-4AE1-910E-993B951D20F7}" srcOrd="0" destOrd="0" presId="urn:microsoft.com/office/officeart/2005/8/layout/vList2"/>
    <dgm:cxn modelId="{53EF1317-A454-4B40-8C01-270A43025AA2}" type="presParOf" srcId="{9D98B7FE-2D54-4AB4-BBBE-1CCC8686021D}" destId="{B4468C2D-6597-471D-8EF1-D530055E5CA5}" srcOrd="1" destOrd="0" presId="urn:microsoft.com/office/officeart/2005/8/layout/vList2"/>
    <dgm:cxn modelId="{29F0D805-E482-4EE8-A674-4FDE6A0B7B5B}" type="presParOf" srcId="{9D98B7FE-2D54-4AB4-BBBE-1CCC8686021D}" destId="{FBFCB0BC-E128-40C2-A07B-526F763626D2}" srcOrd="2" destOrd="0" presId="urn:microsoft.com/office/officeart/2005/8/layout/vList2"/>
    <dgm:cxn modelId="{69202B2C-0980-49D2-9885-EAD91918825E}" type="presParOf" srcId="{9D98B7FE-2D54-4AB4-BBBE-1CCC8686021D}" destId="{F8562D9D-FF09-48DB-BB87-19084E47A726}" srcOrd="3" destOrd="0" presId="urn:microsoft.com/office/officeart/2005/8/layout/vList2"/>
    <dgm:cxn modelId="{BDB7E89D-1BDE-46C2-92BC-A065F6245DEB}" type="presParOf" srcId="{9D98B7FE-2D54-4AB4-BBBE-1CCC8686021D}" destId="{C25E8947-9EAF-408D-80A7-3BF2CB3119A9}" srcOrd="4" destOrd="0" presId="urn:microsoft.com/office/officeart/2005/8/layout/vList2"/>
    <dgm:cxn modelId="{BF1B34CD-B345-45CF-9472-3997FA8D7D08}" type="presParOf" srcId="{9D98B7FE-2D54-4AB4-BBBE-1CCC8686021D}" destId="{E35BE07D-C6C9-4EAB-9795-390343C8BAA6}" srcOrd="5" destOrd="0" presId="urn:microsoft.com/office/officeart/2005/8/layout/vList2"/>
    <dgm:cxn modelId="{47791D9B-5CA3-4C1E-85F2-9653947B542E}" type="presParOf" srcId="{9D98B7FE-2D54-4AB4-BBBE-1CCC8686021D}" destId="{96A3B0E5-FDE7-4696-9C88-C6AE3E709AF0}" srcOrd="6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82E77B-4DA5-4CF0-BDE1-0F46D9AC7EE5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C440DF46-3736-438D-9DE8-E8E70BAC98F0}">
      <dgm:prSet phldrT="[Текст]"/>
      <dgm:spPr/>
      <dgm:t>
        <a:bodyPr/>
        <a:lstStyle/>
        <a:p>
          <a:r>
            <a:rPr lang="uk-UA" b="1" i="1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rPr>
            <a:t>Мета дисидентського руху</a:t>
          </a:r>
          <a:endParaRPr lang="uk-UA" dirty="0">
            <a:ln w="11430"/>
          </a:endParaRPr>
        </a:p>
      </dgm:t>
    </dgm:pt>
    <dgm:pt modelId="{2074677F-FDE9-4BDA-98B0-F2B83198C1A5}" type="parTrans" cxnId="{2FF79C27-0B79-4B64-BE72-4D8D9546FE3E}">
      <dgm:prSet/>
      <dgm:spPr/>
      <dgm:t>
        <a:bodyPr/>
        <a:lstStyle/>
        <a:p>
          <a:endParaRPr lang="uk-UA"/>
        </a:p>
      </dgm:t>
    </dgm:pt>
    <dgm:pt modelId="{B714DA52-D3E4-402C-8578-1D8C0E69AD2B}" type="sibTrans" cxnId="{2FF79C27-0B79-4B64-BE72-4D8D9546FE3E}">
      <dgm:prSet/>
      <dgm:spPr/>
      <dgm:t>
        <a:bodyPr/>
        <a:lstStyle/>
        <a:p>
          <a:endParaRPr lang="uk-UA"/>
        </a:p>
      </dgm:t>
    </dgm:pt>
    <dgm:pt modelId="{3336274D-C7F5-4FBF-A875-CAE351A01DC5}">
      <dgm:prSet phldrT="[Текст]"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Боротьба проти колоніальної політики центру та </a:t>
          </a:r>
          <a:r>
            <a:rPr lang="uk-UA" sz="1600" b="1" dirty="0" err="1" smtClean="0">
              <a:latin typeface="Bookman Old Style" pitchFamily="18" charset="0"/>
            </a:rPr>
            <a:t>імперсь-кого</a:t>
          </a:r>
          <a:r>
            <a:rPr lang="uk-UA" sz="1600" b="1" dirty="0" smtClean="0">
              <a:latin typeface="Bookman Old Style" pitchFamily="18" charset="0"/>
            </a:rPr>
            <a:t> диктату</a:t>
          </a:r>
          <a:endParaRPr lang="uk-UA" sz="1600" b="1" dirty="0"/>
        </a:p>
      </dgm:t>
    </dgm:pt>
    <dgm:pt modelId="{295412EC-B446-416D-93E6-1598F3C9CBB5}" type="parTrans" cxnId="{5741E200-F1A7-41B0-BD88-21D5CD3D01BD}">
      <dgm:prSet/>
      <dgm:spPr/>
      <dgm:t>
        <a:bodyPr/>
        <a:lstStyle/>
        <a:p>
          <a:endParaRPr lang="uk-UA"/>
        </a:p>
      </dgm:t>
    </dgm:pt>
    <dgm:pt modelId="{458B6C42-5A4A-454C-9E21-6A5AA243EA24}" type="sibTrans" cxnId="{5741E200-F1A7-41B0-BD88-21D5CD3D01BD}">
      <dgm:prSet/>
      <dgm:spPr/>
      <dgm:t>
        <a:bodyPr/>
        <a:lstStyle/>
        <a:p>
          <a:endParaRPr lang="uk-UA"/>
        </a:p>
      </dgm:t>
    </dgm:pt>
    <dgm:pt modelId="{A4834C78-AA8B-417C-9822-8B758C210544}">
      <dgm:prSet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Демократизація </a:t>
          </a:r>
          <a:r>
            <a:rPr lang="uk-UA" sz="1600" b="1" dirty="0" err="1" smtClean="0">
              <a:latin typeface="Bookman Old Style" pitchFamily="18" charset="0"/>
            </a:rPr>
            <a:t>суспільно-політич-ного</a:t>
          </a:r>
          <a:r>
            <a:rPr lang="uk-UA" sz="1600" b="1" dirty="0" smtClean="0">
              <a:latin typeface="Bookman Old Style" pitchFamily="18" charset="0"/>
            </a:rPr>
            <a:t> життя</a:t>
          </a:r>
          <a:endParaRPr lang="uk-UA" sz="1600" b="1" dirty="0" smtClean="0">
            <a:latin typeface="Bookman Old Style" pitchFamily="18" charset="0"/>
          </a:endParaRPr>
        </a:p>
      </dgm:t>
    </dgm:pt>
    <dgm:pt modelId="{5B179444-1101-4098-AFA5-60400FB956AC}" type="parTrans" cxnId="{D9812496-C539-420B-A002-B3D21CFDE127}">
      <dgm:prSet/>
      <dgm:spPr/>
      <dgm:t>
        <a:bodyPr/>
        <a:lstStyle/>
        <a:p>
          <a:endParaRPr lang="uk-UA"/>
        </a:p>
      </dgm:t>
    </dgm:pt>
    <dgm:pt modelId="{3923D8D5-4639-4C1B-9923-748106C9BE53}" type="sibTrans" cxnId="{D9812496-C539-420B-A002-B3D21CFDE127}">
      <dgm:prSet/>
      <dgm:spPr/>
      <dgm:t>
        <a:bodyPr/>
        <a:lstStyle/>
        <a:p>
          <a:endParaRPr lang="uk-UA"/>
        </a:p>
      </dgm:t>
    </dgm:pt>
    <dgm:pt modelId="{762662E1-CFA1-4E9B-94EE-369BD8E10817}">
      <dgm:prSet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Вільний розвиток української мови, культури, правдиве зображення історії</a:t>
          </a:r>
          <a:endParaRPr lang="uk-UA" sz="1600" b="1" dirty="0" smtClean="0">
            <a:latin typeface="Bookman Old Style" pitchFamily="18" charset="0"/>
          </a:endParaRPr>
        </a:p>
      </dgm:t>
    </dgm:pt>
    <dgm:pt modelId="{9ED3B787-D1D8-496B-A590-8599E12B905A}" type="parTrans" cxnId="{22A602D8-9BF4-47C6-BA1C-28A919B25795}">
      <dgm:prSet/>
      <dgm:spPr/>
      <dgm:t>
        <a:bodyPr/>
        <a:lstStyle/>
        <a:p>
          <a:endParaRPr lang="uk-UA"/>
        </a:p>
      </dgm:t>
    </dgm:pt>
    <dgm:pt modelId="{9D6591D1-6843-4DD1-A859-7B65680B4098}" type="sibTrans" cxnId="{22A602D8-9BF4-47C6-BA1C-28A919B25795}">
      <dgm:prSet/>
      <dgm:spPr/>
      <dgm:t>
        <a:bodyPr/>
        <a:lstStyle/>
        <a:p>
          <a:endParaRPr lang="uk-UA"/>
        </a:p>
      </dgm:t>
    </dgm:pt>
    <dgm:pt modelId="{85DC6975-1658-42F0-810D-F6414EA6DF2D}">
      <dgm:prSet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Боротьба проти русифікації усіх сфер життя</a:t>
          </a:r>
          <a:endParaRPr lang="uk-UA" sz="1600" b="1" dirty="0" smtClean="0">
            <a:latin typeface="Bookman Old Style" pitchFamily="18" charset="0"/>
          </a:endParaRPr>
        </a:p>
      </dgm:t>
    </dgm:pt>
    <dgm:pt modelId="{E93CEE6D-EEE0-4165-8A33-0A7B59D2385E}" type="parTrans" cxnId="{A7A8320E-C09D-400B-81B0-5A5472C232FF}">
      <dgm:prSet/>
      <dgm:spPr/>
      <dgm:t>
        <a:bodyPr/>
        <a:lstStyle/>
        <a:p>
          <a:endParaRPr lang="uk-UA"/>
        </a:p>
      </dgm:t>
    </dgm:pt>
    <dgm:pt modelId="{E50A7AB7-6A8B-4E16-97F8-763A0EBB77AA}" type="sibTrans" cxnId="{A7A8320E-C09D-400B-81B0-5A5472C232FF}">
      <dgm:prSet/>
      <dgm:spPr/>
      <dgm:t>
        <a:bodyPr/>
        <a:lstStyle/>
        <a:p>
          <a:endParaRPr lang="uk-UA"/>
        </a:p>
      </dgm:t>
    </dgm:pt>
    <dgm:pt modelId="{3741F8DF-6E4F-4E12-A441-D1B337ECA1FA}">
      <dgm:prSet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Забезпечення вільного розвитку український звичаїв, традицій</a:t>
          </a:r>
          <a:endParaRPr lang="uk-UA" sz="1600" b="1" dirty="0" smtClean="0">
            <a:latin typeface="Bookman Old Style" pitchFamily="18" charset="0"/>
          </a:endParaRPr>
        </a:p>
      </dgm:t>
    </dgm:pt>
    <dgm:pt modelId="{16A55867-D798-47A9-840D-B4847B00066B}" type="parTrans" cxnId="{4B794E0E-FFC1-48E5-858C-0CA50E9D9CF4}">
      <dgm:prSet/>
      <dgm:spPr/>
      <dgm:t>
        <a:bodyPr/>
        <a:lstStyle/>
        <a:p>
          <a:endParaRPr lang="uk-UA"/>
        </a:p>
      </dgm:t>
    </dgm:pt>
    <dgm:pt modelId="{3B02D574-53B8-4260-B622-AC10F355AFC7}" type="sibTrans" cxnId="{4B794E0E-FFC1-48E5-858C-0CA50E9D9CF4}">
      <dgm:prSet/>
      <dgm:spPr/>
      <dgm:t>
        <a:bodyPr/>
        <a:lstStyle/>
        <a:p>
          <a:endParaRPr lang="uk-UA"/>
        </a:p>
      </dgm:t>
    </dgm:pt>
    <dgm:pt modelId="{B4194A3E-A169-4354-B4C4-02C669CBFA66}">
      <dgm:prSet custT="1"/>
      <dgm:spPr/>
      <dgm:t>
        <a:bodyPr/>
        <a:lstStyle/>
        <a:p>
          <a:r>
            <a:rPr lang="uk-UA" sz="1600" b="1" dirty="0" smtClean="0">
              <a:latin typeface="Bookman Old Style" pitchFamily="18" charset="0"/>
            </a:rPr>
            <a:t>Захист прав людини</a:t>
          </a:r>
          <a:endParaRPr lang="uk-UA" sz="1600" b="1" dirty="0" smtClean="0">
            <a:latin typeface="Bookman Old Style" pitchFamily="18" charset="0"/>
          </a:endParaRPr>
        </a:p>
      </dgm:t>
    </dgm:pt>
    <dgm:pt modelId="{DA5C0EA4-B96F-4436-9A96-E3B00E9B7CF2}" type="sibTrans" cxnId="{17D02979-F78B-48BF-97D5-0362674CD968}">
      <dgm:prSet/>
      <dgm:spPr/>
      <dgm:t>
        <a:bodyPr/>
        <a:lstStyle/>
        <a:p>
          <a:endParaRPr lang="uk-UA"/>
        </a:p>
      </dgm:t>
    </dgm:pt>
    <dgm:pt modelId="{72A01E62-E604-4CEA-B4E3-2F2DD45DF082}" type="parTrans" cxnId="{17D02979-F78B-48BF-97D5-0362674CD968}">
      <dgm:prSet/>
      <dgm:spPr/>
      <dgm:t>
        <a:bodyPr/>
        <a:lstStyle/>
        <a:p>
          <a:endParaRPr lang="uk-UA"/>
        </a:p>
      </dgm:t>
    </dgm:pt>
    <dgm:pt modelId="{95908088-B0F6-426A-A595-E859D0EC1355}" type="pres">
      <dgm:prSet presAssocID="{8482E77B-4DA5-4CF0-BDE1-0F46D9AC7EE5}" presName="composite" presStyleCnt="0">
        <dgm:presLayoutVars>
          <dgm:chMax val="1"/>
          <dgm:dir/>
          <dgm:resizeHandles val="exact"/>
        </dgm:presLayoutVars>
      </dgm:prSet>
      <dgm:spPr/>
    </dgm:pt>
    <dgm:pt modelId="{981879C8-7B6A-4ABA-AC2D-A49B5ECB501C}" type="pres">
      <dgm:prSet presAssocID="{C440DF46-3736-438D-9DE8-E8E70BAC98F0}" presName="roof" presStyleLbl="dkBgShp" presStyleIdx="0" presStyleCnt="2"/>
      <dgm:spPr/>
      <dgm:t>
        <a:bodyPr/>
        <a:lstStyle/>
        <a:p>
          <a:endParaRPr lang="uk-UA"/>
        </a:p>
      </dgm:t>
    </dgm:pt>
    <dgm:pt modelId="{891AA206-7F8A-4BEA-954C-C84CD5C13CF7}" type="pres">
      <dgm:prSet presAssocID="{C440DF46-3736-438D-9DE8-E8E70BAC98F0}" presName="pillars" presStyleCnt="0"/>
      <dgm:spPr/>
    </dgm:pt>
    <dgm:pt modelId="{15F13EEC-AE9E-4525-8490-170B7941BD12}" type="pres">
      <dgm:prSet presAssocID="{C440DF46-3736-438D-9DE8-E8E70BAC98F0}" presName="pillar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14C5242-C456-4A62-8C35-85F0518F9DF9}" type="pres">
      <dgm:prSet presAssocID="{A4834C78-AA8B-417C-9822-8B758C210544}" presName="pillar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130671-25BC-4750-81F6-446B588BCE11}" type="pres">
      <dgm:prSet presAssocID="{B4194A3E-A169-4354-B4C4-02C669CBFA66}" presName="pillar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85FE45-03CF-4DE6-88AE-CEDE622D017C}" type="pres">
      <dgm:prSet presAssocID="{762662E1-CFA1-4E9B-94EE-369BD8E10817}" presName="pillar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BA8D64-2E6D-473D-BE15-83D6A3A43E1A}" type="pres">
      <dgm:prSet presAssocID="{85DC6975-1658-42F0-810D-F6414EA6DF2D}" presName="pillar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0C231F2-DED8-47B7-BF41-93F390A83F88}" type="pres">
      <dgm:prSet presAssocID="{3741F8DF-6E4F-4E12-A441-D1B337ECA1FA}" presName="pillar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A0E112-A30B-4AE8-A30F-F98B8F00B96B}" type="pres">
      <dgm:prSet presAssocID="{C440DF46-3736-438D-9DE8-E8E70BAC98F0}" presName="base" presStyleLbl="dkBgShp" presStyleIdx="1" presStyleCnt="2"/>
      <dgm:spPr>
        <a:solidFill>
          <a:schemeClr val="accent2">
            <a:lumMod val="75000"/>
          </a:schemeClr>
        </a:solidFill>
      </dgm:spPr>
    </dgm:pt>
  </dgm:ptLst>
  <dgm:cxnLst>
    <dgm:cxn modelId="{028D511E-13A0-4D2F-BFC2-8F88FFB9B4C5}" type="presOf" srcId="{3336274D-C7F5-4FBF-A875-CAE351A01DC5}" destId="{15F13EEC-AE9E-4525-8490-170B7941BD12}" srcOrd="0" destOrd="0" presId="urn:microsoft.com/office/officeart/2005/8/layout/hList3"/>
    <dgm:cxn modelId="{5741E200-F1A7-41B0-BD88-21D5CD3D01BD}" srcId="{C440DF46-3736-438D-9DE8-E8E70BAC98F0}" destId="{3336274D-C7F5-4FBF-A875-CAE351A01DC5}" srcOrd="0" destOrd="0" parTransId="{295412EC-B446-416D-93E6-1598F3C9CBB5}" sibTransId="{458B6C42-5A4A-454C-9E21-6A5AA243EA24}"/>
    <dgm:cxn modelId="{4B794E0E-FFC1-48E5-858C-0CA50E9D9CF4}" srcId="{C440DF46-3736-438D-9DE8-E8E70BAC98F0}" destId="{3741F8DF-6E4F-4E12-A441-D1B337ECA1FA}" srcOrd="5" destOrd="0" parTransId="{16A55867-D798-47A9-840D-B4847B00066B}" sibTransId="{3B02D574-53B8-4260-B622-AC10F355AFC7}"/>
    <dgm:cxn modelId="{E8258D66-1925-4515-AE2F-999C912E2011}" type="presOf" srcId="{8482E77B-4DA5-4CF0-BDE1-0F46D9AC7EE5}" destId="{95908088-B0F6-426A-A595-E859D0EC1355}" srcOrd="0" destOrd="0" presId="urn:microsoft.com/office/officeart/2005/8/layout/hList3"/>
    <dgm:cxn modelId="{B273F444-ABF8-432F-8EA8-91F1C3634394}" type="presOf" srcId="{3741F8DF-6E4F-4E12-A441-D1B337ECA1FA}" destId="{50C231F2-DED8-47B7-BF41-93F390A83F88}" srcOrd="0" destOrd="0" presId="urn:microsoft.com/office/officeart/2005/8/layout/hList3"/>
    <dgm:cxn modelId="{17D02979-F78B-48BF-97D5-0362674CD968}" srcId="{C440DF46-3736-438D-9DE8-E8E70BAC98F0}" destId="{B4194A3E-A169-4354-B4C4-02C669CBFA66}" srcOrd="2" destOrd="0" parTransId="{72A01E62-E604-4CEA-B4E3-2F2DD45DF082}" sibTransId="{DA5C0EA4-B96F-4436-9A96-E3B00E9B7CF2}"/>
    <dgm:cxn modelId="{E1965398-91CC-47B0-8800-0DD27C0A3331}" type="presOf" srcId="{C440DF46-3736-438D-9DE8-E8E70BAC98F0}" destId="{981879C8-7B6A-4ABA-AC2D-A49B5ECB501C}" srcOrd="0" destOrd="0" presId="urn:microsoft.com/office/officeart/2005/8/layout/hList3"/>
    <dgm:cxn modelId="{9498EFDD-2C48-4150-8F3C-FBE5FCEFE34A}" type="presOf" srcId="{85DC6975-1658-42F0-810D-F6414EA6DF2D}" destId="{39BA8D64-2E6D-473D-BE15-83D6A3A43E1A}" srcOrd="0" destOrd="0" presId="urn:microsoft.com/office/officeart/2005/8/layout/hList3"/>
    <dgm:cxn modelId="{22A602D8-9BF4-47C6-BA1C-28A919B25795}" srcId="{C440DF46-3736-438D-9DE8-E8E70BAC98F0}" destId="{762662E1-CFA1-4E9B-94EE-369BD8E10817}" srcOrd="3" destOrd="0" parTransId="{9ED3B787-D1D8-496B-A590-8599E12B905A}" sibTransId="{9D6591D1-6843-4DD1-A859-7B65680B4098}"/>
    <dgm:cxn modelId="{55B28893-5A6F-48C2-A5B1-DC08FABD117B}" type="presOf" srcId="{762662E1-CFA1-4E9B-94EE-369BD8E10817}" destId="{0685FE45-03CF-4DE6-88AE-CEDE622D017C}" srcOrd="0" destOrd="0" presId="urn:microsoft.com/office/officeart/2005/8/layout/hList3"/>
    <dgm:cxn modelId="{20554AEB-3063-4FD7-906D-D4AB0AB1C0B3}" type="presOf" srcId="{B4194A3E-A169-4354-B4C4-02C669CBFA66}" destId="{EB130671-25BC-4750-81F6-446B588BCE11}" srcOrd="0" destOrd="0" presId="urn:microsoft.com/office/officeart/2005/8/layout/hList3"/>
    <dgm:cxn modelId="{091FB9A4-95FF-4121-85B1-69B96824FC91}" type="presOf" srcId="{A4834C78-AA8B-417C-9822-8B758C210544}" destId="{914C5242-C456-4A62-8C35-85F0518F9DF9}" srcOrd="0" destOrd="0" presId="urn:microsoft.com/office/officeart/2005/8/layout/hList3"/>
    <dgm:cxn modelId="{2FF79C27-0B79-4B64-BE72-4D8D9546FE3E}" srcId="{8482E77B-4DA5-4CF0-BDE1-0F46D9AC7EE5}" destId="{C440DF46-3736-438D-9DE8-E8E70BAC98F0}" srcOrd="0" destOrd="0" parTransId="{2074677F-FDE9-4BDA-98B0-F2B83198C1A5}" sibTransId="{B714DA52-D3E4-402C-8578-1D8C0E69AD2B}"/>
    <dgm:cxn modelId="{D9812496-C539-420B-A002-B3D21CFDE127}" srcId="{C440DF46-3736-438D-9DE8-E8E70BAC98F0}" destId="{A4834C78-AA8B-417C-9822-8B758C210544}" srcOrd="1" destOrd="0" parTransId="{5B179444-1101-4098-AFA5-60400FB956AC}" sibTransId="{3923D8D5-4639-4C1B-9923-748106C9BE53}"/>
    <dgm:cxn modelId="{A7A8320E-C09D-400B-81B0-5A5472C232FF}" srcId="{C440DF46-3736-438D-9DE8-E8E70BAC98F0}" destId="{85DC6975-1658-42F0-810D-F6414EA6DF2D}" srcOrd="4" destOrd="0" parTransId="{E93CEE6D-EEE0-4165-8A33-0A7B59D2385E}" sibTransId="{E50A7AB7-6A8B-4E16-97F8-763A0EBB77AA}"/>
    <dgm:cxn modelId="{6D17706F-19A8-4F15-AE97-A7C473360245}" type="presParOf" srcId="{95908088-B0F6-426A-A595-E859D0EC1355}" destId="{981879C8-7B6A-4ABA-AC2D-A49B5ECB501C}" srcOrd="0" destOrd="0" presId="urn:microsoft.com/office/officeart/2005/8/layout/hList3"/>
    <dgm:cxn modelId="{BAA7B3CB-7994-49B8-8C78-46013E236B59}" type="presParOf" srcId="{95908088-B0F6-426A-A595-E859D0EC1355}" destId="{891AA206-7F8A-4BEA-954C-C84CD5C13CF7}" srcOrd="1" destOrd="0" presId="urn:microsoft.com/office/officeart/2005/8/layout/hList3"/>
    <dgm:cxn modelId="{2F7F9911-76BF-4DB8-BC1B-D8DEFA704B17}" type="presParOf" srcId="{891AA206-7F8A-4BEA-954C-C84CD5C13CF7}" destId="{15F13EEC-AE9E-4525-8490-170B7941BD12}" srcOrd="0" destOrd="0" presId="urn:microsoft.com/office/officeart/2005/8/layout/hList3"/>
    <dgm:cxn modelId="{281D387E-DD1A-48B8-A071-5F26D4EACE6D}" type="presParOf" srcId="{891AA206-7F8A-4BEA-954C-C84CD5C13CF7}" destId="{914C5242-C456-4A62-8C35-85F0518F9DF9}" srcOrd="1" destOrd="0" presId="urn:microsoft.com/office/officeart/2005/8/layout/hList3"/>
    <dgm:cxn modelId="{3A07B0EA-28EB-43B0-A219-2A592387563F}" type="presParOf" srcId="{891AA206-7F8A-4BEA-954C-C84CD5C13CF7}" destId="{EB130671-25BC-4750-81F6-446B588BCE11}" srcOrd="2" destOrd="0" presId="urn:microsoft.com/office/officeart/2005/8/layout/hList3"/>
    <dgm:cxn modelId="{1B75601F-5CE0-4CD5-8AD1-7D94C5F3E10D}" type="presParOf" srcId="{891AA206-7F8A-4BEA-954C-C84CD5C13CF7}" destId="{0685FE45-03CF-4DE6-88AE-CEDE622D017C}" srcOrd="3" destOrd="0" presId="urn:microsoft.com/office/officeart/2005/8/layout/hList3"/>
    <dgm:cxn modelId="{AA4EC16B-BB22-4989-A304-C48764A38FDA}" type="presParOf" srcId="{891AA206-7F8A-4BEA-954C-C84CD5C13CF7}" destId="{39BA8D64-2E6D-473D-BE15-83D6A3A43E1A}" srcOrd="4" destOrd="0" presId="urn:microsoft.com/office/officeart/2005/8/layout/hList3"/>
    <dgm:cxn modelId="{CB85A70B-E657-47DC-8737-BFF0DDDF529A}" type="presParOf" srcId="{891AA206-7F8A-4BEA-954C-C84CD5C13CF7}" destId="{50C231F2-DED8-47B7-BF41-93F390A83F88}" srcOrd="5" destOrd="0" presId="urn:microsoft.com/office/officeart/2005/8/layout/hList3"/>
    <dgm:cxn modelId="{218EC29E-0D62-4BAD-A1C8-A9E42167F3B1}" type="presParOf" srcId="{95908088-B0F6-426A-A595-E859D0EC1355}" destId="{F7A0E112-A30B-4AE8-A30F-F98B8F00B96B}" srcOrd="2" destOrd="0" presId="urn:microsoft.com/office/officeart/2005/8/layout/hList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AB81BC-9EE0-4DF2-8024-CDC914109B6B}" type="doc">
      <dgm:prSet loTypeId="urn:microsoft.com/office/officeart/2005/8/layout/hierarchy6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60276E48-6D52-4303-AE42-B7433ABE470C}">
      <dgm:prSet phldrT="[Текст]" custT="1"/>
      <dgm:spPr/>
      <dgm:t>
        <a:bodyPr/>
        <a:lstStyle/>
        <a:p>
          <a:r>
            <a:rPr lang="ru-RU" sz="2000" b="1" i="1" dirty="0" err="1" smtClean="0">
              <a:latin typeface="Bookman Old Style" pitchFamily="18" charset="0"/>
            </a:rPr>
            <a:t>Основн</a:t>
          </a:r>
          <a:r>
            <a:rPr lang="uk-UA" sz="2000" b="1" i="1" dirty="0" smtClean="0">
              <a:latin typeface="Bookman Old Style" pitchFamily="18" charset="0"/>
            </a:rPr>
            <a:t>і </a:t>
          </a:r>
          <a:r>
            <a:rPr lang="uk-UA" sz="2000" b="1" i="1" noProof="0" dirty="0" smtClean="0">
              <a:latin typeface="Bookman Old Style" pitchFamily="18" charset="0"/>
            </a:rPr>
            <a:t>течії опозиційного руху в 60-х роках</a:t>
          </a:r>
          <a:endParaRPr lang="uk-UA" sz="2000" b="1" i="1" noProof="0" dirty="0">
            <a:latin typeface="Bookman Old Style" pitchFamily="18" charset="0"/>
          </a:endParaRPr>
        </a:p>
      </dgm:t>
    </dgm:pt>
    <dgm:pt modelId="{85994400-9F9F-4A35-9DD8-77B30AD6C04A}" type="parTrans" cxnId="{49F071AF-5742-461F-B0A4-48692BDFAE88}">
      <dgm:prSet/>
      <dgm:spPr/>
      <dgm:t>
        <a:bodyPr/>
        <a:lstStyle/>
        <a:p>
          <a:endParaRPr lang="uk-UA"/>
        </a:p>
      </dgm:t>
    </dgm:pt>
    <dgm:pt modelId="{BB3EA355-D4A2-4FE6-BAD5-93D54BFEC3BC}" type="sibTrans" cxnId="{49F071AF-5742-461F-B0A4-48692BDFAE88}">
      <dgm:prSet/>
      <dgm:spPr/>
      <dgm:t>
        <a:bodyPr/>
        <a:lstStyle/>
        <a:p>
          <a:endParaRPr lang="uk-UA"/>
        </a:p>
      </dgm:t>
    </dgm:pt>
    <dgm:pt modelId="{14C44F78-7910-465B-9AA7-E8092D474EB9}" type="asst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600" b="1" i="0" dirty="0" err="1" smtClean="0">
              <a:solidFill>
                <a:schemeClr val="bg1"/>
              </a:solidFill>
              <a:latin typeface="Bookman Old Style" pitchFamily="18" charset="0"/>
            </a:rPr>
            <a:t>Самос-тійницька</a:t>
          </a:r>
          <a:endParaRPr lang="uk-UA" sz="1600" b="1" i="0" dirty="0">
            <a:solidFill>
              <a:schemeClr val="bg1"/>
            </a:solidFill>
            <a:latin typeface="Bookman Old Style" pitchFamily="18" charset="0"/>
          </a:endParaRPr>
        </a:p>
      </dgm:t>
    </dgm:pt>
    <dgm:pt modelId="{14FE3D73-3353-40D2-AF99-7F766816C40A}" type="parTrans" cxnId="{F59B91D1-5662-42DF-98D1-91A97737B5FD}">
      <dgm:prSet/>
      <dgm:spPr/>
      <dgm:t>
        <a:bodyPr/>
        <a:lstStyle/>
        <a:p>
          <a:endParaRPr lang="uk-UA"/>
        </a:p>
      </dgm:t>
    </dgm:pt>
    <dgm:pt modelId="{99D59586-D367-4A27-80F8-307EC6C07AAE}" type="sibTrans" cxnId="{F59B91D1-5662-42DF-98D1-91A97737B5FD}">
      <dgm:prSet/>
      <dgm:spPr/>
      <dgm:t>
        <a:bodyPr/>
        <a:lstStyle/>
        <a:p>
          <a:endParaRPr lang="uk-UA"/>
        </a:p>
      </dgm:t>
    </dgm:pt>
    <dgm:pt modelId="{40F8424A-1136-4AAC-A938-1986E4F6C783}" type="asst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sz="1600" b="1" i="0" dirty="0" err="1" smtClean="0">
              <a:solidFill>
                <a:schemeClr val="bg1"/>
              </a:solidFill>
              <a:latin typeface="Bookman Old Style" pitchFamily="18" charset="0"/>
            </a:rPr>
            <a:t>Національно-культур-ницька</a:t>
          </a:r>
          <a:endParaRPr lang="uk-UA" sz="1600" b="1" i="0" dirty="0">
            <a:solidFill>
              <a:schemeClr val="bg1"/>
            </a:solidFill>
            <a:latin typeface="Bookman Old Style" pitchFamily="18" charset="0"/>
          </a:endParaRPr>
        </a:p>
      </dgm:t>
    </dgm:pt>
    <dgm:pt modelId="{79DA0D95-BCE7-4277-BE05-1EB66EFDBEA8}" type="parTrans" cxnId="{A08CA16B-794E-43A1-A80D-F5464BC5A731}">
      <dgm:prSet/>
      <dgm:spPr/>
      <dgm:t>
        <a:bodyPr/>
        <a:lstStyle/>
        <a:p>
          <a:endParaRPr lang="uk-UA"/>
        </a:p>
      </dgm:t>
    </dgm:pt>
    <dgm:pt modelId="{A7D67689-FBCD-431F-96A9-A14922B79F80}" type="sibTrans" cxnId="{A08CA16B-794E-43A1-A80D-F5464BC5A731}">
      <dgm:prSet/>
      <dgm:spPr/>
      <dgm:t>
        <a:bodyPr/>
        <a:lstStyle/>
        <a:p>
          <a:endParaRPr lang="uk-UA"/>
        </a:p>
      </dgm:t>
    </dgm:pt>
    <dgm:pt modelId="{D62CBE4E-C35A-4334-9DC6-66B8DABA4D1B}" type="asst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sz="1600" b="1" i="0" dirty="0" err="1" smtClean="0">
              <a:solidFill>
                <a:schemeClr val="bg1"/>
              </a:solidFill>
              <a:latin typeface="Bookman Old Style" pitchFamily="18" charset="0"/>
            </a:rPr>
            <a:t>Право-захисна</a:t>
          </a:r>
          <a:endParaRPr lang="uk-UA" sz="1600" b="1" i="0" dirty="0">
            <a:solidFill>
              <a:schemeClr val="bg1"/>
            </a:solidFill>
            <a:latin typeface="Bookman Old Style" pitchFamily="18" charset="0"/>
          </a:endParaRPr>
        </a:p>
      </dgm:t>
    </dgm:pt>
    <dgm:pt modelId="{155A99D2-240D-4660-9EEB-F49BB717E1DF}" type="parTrans" cxnId="{BC4991FB-8979-4928-A21C-65C308F37EE5}">
      <dgm:prSet/>
      <dgm:spPr/>
      <dgm:t>
        <a:bodyPr/>
        <a:lstStyle/>
        <a:p>
          <a:endParaRPr lang="uk-UA"/>
        </a:p>
      </dgm:t>
    </dgm:pt>
    <dgm:pt modelId="{F5DE80BC-59B2-451E-B721-AE26246249E9}" type="sibTrans" cxnId="{BC4991FB-8979-4928-A21C-65C308F37EE5}">
      <dgm:prSet/>
      <dgm:spPr/>
      <dgm:t>
        <a:bodyPr/>
        <a:lstStyle/>
        <a:p>
          <a:endParaRPr lang="uk-UA"/>
        </a:p>
      </dgm:t>
    </dgm:pt>
    <dgm:pt modelId="{6AEE5D74-9B26-4663-A261-C12517B4336B}" type="asst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sz="1600" b="1" i="0" dirty="0" smtClean="0">
              <a:solidFill>
                <a:schemeClr val="bg1"/>
              </a:solidFill>
              <a:latin typeface="Bookman Old Style" pitchFamily="18" charset="0"/>
            </a:rPr>
            <a:t>Релігійна</a:t>
          </a:r>
          <a:endParaRPr lang="uk-UA" sz="1600" b="1" i="0" dirty="0">
            <a:solidFill>
              <a:schemeClr val="bg1"/>
            </a:solidFill>
            <a:latin typeface="Bookman Old Style" pitchFamily="18" charset="0"/>
          </a:endParaRPr>
        </a:p>
      </dgm:t>
    </dgm:pt>
    <dgm:pt modelId="{2411B2DC-45BA-455D-8815-483E616DC138}" type="parTrans" cxnId="{725F3F92-E352-44F0-8A4C-4B5B7EC0838C}">
      <dgm:prSet/>
      <dgm:spPr/>
      <dgm:t>
        <a:bodyPr/>
        <a:lstStyle/>
        <a:p>
          <a:endParaRPr lang="uk-UA"/>
        </a:p>
      </dgm:t>
    </dgm:pt>
    <dgm:pt modelId="{D93056D3-0B8D-4942-9F2A-8CFD609F6F0B}" type="sibTrans" cxnId="{725F3F92-E352-44F0-8A4C-4B5B7EC0838C}">
      <dgm:prSet/>
      <dgm:spPr/>
      <dgm:t>
        <a:bodyPr/>
        <a:lstStyle/>
        <a:p>
          <a:endParaRPr lang="uk-UA"/>
        </a:p>
      </dgm:t>
    </dgm:pt>
    <dgm:pt modelId="{3CDECCB3-57A6-40BA-B295-C9B9176BD69C}" type="pres">
      <dgm:prSet presAssocID="{6EAB81BC-9EE0-4DF2-8024-CDC914109B6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D0DEE63-219A-4BE9-8B4D-7A67A7F66612}" type="pres">
      <dgm:prSet presAssocID="{6EAB81BC-9EE0-4DF2-8024-CDC914109B6B}" presName="hierFlow" presStyleCnt="0"/>
      <dgm:spPr/>
    </dgm:pt>
    <dgm:pt modelId="{D5A36038-E418-41EC-82A4-3945F685C831}" type="pres">
      <dgm:prSet presAssocID="{6EAB81BC-9EE0-4DF2-8024-CDC914109B6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5AFA5EB-2233-4139-A0CB-C5A87FD66B8F}" type="pres">
      <dgm:prSet presAssocID="{60276E48-6D52-4303-AE42-B7433ABE470C}" presName="Name14" presStyleCnt="0"/>
      <dgm:spPr/>
    </dgm:pt>
    <dgm:pt modelId="{F912730A-EC08-4D51-89A4-C6ABC91353AD}" type="pres">
      <dgm:prSet presAssocID="{60276E48-6D52-4303-AE42-B7433ABE470C}" presName="level1Shape" presStyleLbl="node0" presStyleIdx="0" presStyleCnt="1" custScaleX="486885" custScaleY="61787">
        <dgm:presLayoutVars>
          <dgm:chPref val="3"/>
        </dgm:presLayoutVars>
      </dgm:prSet>
      <dgm:spPr/>
    </dgm:pt>
    <dgm:pt modelId="{9E5DC994-646E-4DEF-A494-2BB846BF7CB1}" type="pres">
      <dgm:prSet presAssocID="{60276E48-6D52-4303-AE42-B7433ABE470C}" presName="hierChild2" presStyleCnt="0"/>
      <dgm:spPr/>
    </dgm:pt>
    <dgm:pt modelId="{F2EA7B4D-1AA2-47C3-8F33-A380740E9A2C}" type="pres">
      <dgm:prSet presAssocID="{14FE3D73-3353-40D2-AF99-7F766816C40A}" presName="Name19" presStyleLbl="parChTrans1D2" presStyleIdx="0" presStyleCnt="4"/>
      <dgm:spPr/>
    </dgm:pt>
    <dgm:pt modelId="{3C706826-3369-4CBB-B2FE-B45060392096}" type="pres">
      <dgm:prSet presAssocID="{14C44F78-7910-465B-9AA7-E8092D474EB9}" presName="Name21" presStyleCnt="0"/>
      <dgm:spPr/>
    </dgm:pt>
    <dgm:pt modelId="{30323EF0-47FE-4FD0-8803-FDC794900AE3}" type="pres">
      <dgm:prSet presAssocID="{14C44F78-7910-465B-9AA7-E8092D474EB9}" presName="level2Shape" presStyleLbl="asst1" presStyleIdx="0" presStyleCnt="4" custScaleX="117197" custScaleY="92055"/>
      <dgm:spPr/>
    </dgm:pt>
    <dgm:pt modelId="{41FB88E1-58E1-44BC-B135-872FCCF1B6D0}" type="pres">
      <dgm:prSet presAssocID="{14C44F78-7910-465B-9AA7-E8092D474EB9}" presName="hierChild3" presStyleCnt="0"/>
      <dgm:spPr/>
    </dgm:pt>
    <dgm:pt modelId="{B4736FD5-2575-4DCF-99BB-AF36BB572E7B}" type="pres">
      <dgm:prSet presAssocID="{79DA0D95-BCE7-4277-BE05-1EB66EFDBEA8}" presName="Name19" presStyleLbl="parChTrans1D2" presStyleIdx="1" presStyleCnt="4"/>
      <dgm:spPr/>
    </dgm:pt>
    <dgm:pt modelId="{9E9D1475-630D-425F-88BA-F7DD69A7273F}" type="pres">
      <dgm:prSet presAssocID="{40F8424A-1136-4AAC-A938-1986E4F6C783}" presName="Name21" presStyleCnt="0"/>
      <dgm:spPr/>
    </dgm:pt>
    <dgm:pt modelId="{E05585F1-101D-4201-A3AF-6BD21B8A5F51}" type="pres">
      <dgm:prSet presAssocID="{40F8424A-1136-4AAC-A938-1986E4F6C783}" presName="level2Shape" presStyleLbl="asst1" presStyleIdx="1" presStyleCnt="4" custScaleX="117197" custScaleY="92055"/>
      <dgm:spPr/>
    </dgm:pt>
    <dgm:pt modelId="{0499F29E-F137-443B-8F3A-C5DC34E0DB29}" type="pres">
      <dgm:prSet presAssocID="{40F8424A-1136-4AAC-A938-1986E4F6C783}" presName="hierChild3" presStyleCnt="0"/>
      <dgm:spPr/>
    </dgm:pt>
    <dgm:pt modelId="{87C49846-6450-42F8-A07F-92FFDF7F2226}" type="pres">
      <dgm:prSet presAssocID="{155A99D2-240D-4660-9EEB-F49BB717E1DF}" presName="Name19" presStyleLbl="parChTrans1D2" presStyleIdx="2" presStyleCnt="4"/>
      <dgm:spPr/>
    </dgm:pt>
    <dgm:pt modelId="{CA3452D2-310E-431F-A644-32CF549AD65F}" type="pres">
      <dgm:prSet presAssocID="{D62CBE4E-C35A-4334-9DC6-66B8DABA4D1B}" presName="Name21" presStyleCnt="0"/>
      <dgm:spPr/>
    </dgm:pt>
    <dgm:pt modelId="{23CF60E4-99CE-4B46-848D-03E15C7CDE89}" type="pres">
      <dgm:prSet presAssocID="{D62CBE4E-C35A-4334-9DC6-66B8DABA4D1B}" presName="level2Shape" presStyleLbl="asst1" presStyleIdx="2" presStyleCnt="4" custScaleX="117197" custScaleY="92055"/>
      <dgm:spPr/>
    </dgm:pt>
    <dgm:pt modelId="{28723F80-1DC5-4794-ABF6-370054D08511}" type="pres">
      <dgm:prSet presAssocID="{D62CBE4E-C35A-4334-9DC6-66B8DABA4D1B}" presName="hierChild3" presStyleCnt="0"/>
      <dgm:spPr/>
    </dgm:pt>
    <dgm:pt modelId="{F5D19BA8-56D9-4162-A7FE-BB0DC55792D0}" type="pres">
      <dgm:prSet presAssocID="{2411B2DC-45BA-455D-8815-483E616DC138}" presName="Name19" presStyleLbl="parChTrans1D2" presStyleIdx="3" presStyleCnt="4"/>
      <dgm:spPr/>
    </dgm:pt>
    <dgm:pt modelId="{FF7D44FA-70DE-4545-A639-1CBFACF6A8FF}" type="pres">
      <dgm:prSet presAssocID="{6AEE5D74-9B26-4663-A261-C12517B4336B}" presName="Name21" presStyleCnt="0"/>
      <dgm:spPr/>
    </dgm:pt>
    <dgm:pt modelId="{43150937-0C2A-4E30-BCC5-2340F0290D6E}" type="pres">
      <dgm:prSet presAssocID="{6AEE5D74-9B26-4663-A261-C12517B4336B}" presName="level2Shape" presStyleLbl="asst1" presStyleIdx="3" presStyleCnt="4" custScaleX="117197" custScaleY="92055"/>
      <dgm:spPr/>
    </dgm:pt>
    <dgm:pt modelId="{B4377A01-759F-47B1-B28F-0361EE911309}" type="pres">
      <dgm:prSet presAssocID="{6AEE5D74-9B26-4663-A261-C12517B4336B}" presName="hierChild3" presStyleCnt="0"/>
      <dgm:spPr/>
    </dgm:pt>
    <dgm:pt modelId="{ADC8216F-738B-41FA-8451-C44BE7F78757}" type="pres">
      <dgm:prSet presAssocID="{6EAB81BC-9EE0-4DF2-8024-CDC914109B6B}" presName="bgShapesFlow" presStyleCnt="0"/>
      <dgm:spPr/>
    </dgm:pt>
  </dgm:ptLst>
  <dgm:cxnLst>
    <dgm:cxn modelId="{C2AF3D72-0D5C-4A1B-AE23-8225511A4B01}" type="presOf" srcId="{40F8424A-1136-4AAC-A938-1986E4F6C783}" destId="{E05585F1-101D-4201-A3AF-6BD21B8A5F51}" srcOrd="0" destOrd="0" presId="urn:microsoft.com/office/officeart/2005/8/layout/hierarchy6"/>
    <dgm:cxn modelId="{FE4BD5CA-71AA-4147-9345-A803895723A9}" type="presOf" srcId="{6EAB81BC-9EE0-4DF2-8024-CDC914109B6B}" destId="{3CDECCB3-57A6-40BA-B295-C9B9176BD69C}" srcOrd="0" destOrd="0" presId="urn:microsoft.com/office/officeart/2005/8/layout/hierarchy6"/>
    <dgm:cxn modelId="{2EBD582F-FBD6-4AB2-AAAC-5106ABEE3F50}" type="presOf" srcId="{60276E48-6D52-4303-AE42-B7433ABE470C}" destId="{F912730A-EC08-4D51-89A4-C6ABC91353AD}" srcOrd="0" destOrd="0" presId="urn:microsoft.com/office/officeart/2005/8/layout/hierarchy6"/>
    <dgm:cxn modelId="{4C92770C-22BF-4E5A-92E4-07F73C4DEEB8}" type="presOf" srcId="{14FE3D73-3353-40D2-AF99-7F766816C40A}" destId="{F2EA7B4D-1AA2-47C3-8F33-A380740E9A2C}" srcOrd="0" destOrd="0" presId="urn:microsoft.com/office/officeart/2005/8/layout/hierarchy6"/>
    <dgm:cxn modelId="{BC4991FB-8979-4928-A21C-65C308F37EE5}" srcId="{60276E48-6D52-4303-AE42-B7433ABE470C}" destId="{D62CBE4E-C35A-4334-9DC6-66B8DABA4D1B}" srcOrd="2" destOrd="0" parTransId="{155A99D2-240D-4660-9EEB-F49BB717E1DF}" sibTransId="{F5DE80BC-59B2-451E-B721-AE26246249E9}"/>
    <dgm:cxn modelId="{A7BB5879-366E-4D70-AB5C-4C00F37CC6DC}" type="presOf" srcId="{D62CBE4E-C35A-4334-9DC6-66B8DABA4D1B}" destId="{23CF60E4-99CE-4B46-848D-03E15C7CDE89}" srcOrd="0" destOrd="0" presId="urn:microsoft.com/office/officeart/2005/8/layout/hierarchy6"/>
    <dgm:cxn modelId="{16DBF3A2-A67B-430B-B5E2-AB912529B930}" type="presOf" srcId="{155A99D2-240D-4660-9EEB-F49BB717E1DF}" destId="{87C49846-6450-42F8-A07F-92FFDF7F2226}" srcOrd="0" destOrd="0" presId="urn:microsoft.com/office/officeart/2005/8/layout/hierarchy6"/>
    <dgm:cxn modelId="{725F3F92-E352-44F0-8A4C-4B5B7EC0838C}" srcId="{60276E48-6D52-4303-AE42-B7433ABE470C}" destId="{6AEE5D74-9B26-4663-A261-C12517B4336B}" srcOrd="3" destOrd="0" parTransId="{2411B2DC-45BA-455D-8815-483E616DC138}" sibTransId="{D93056D3-0B8D-4942-9F2A-8CFD609F6F0B}"/>
    <dgm:cxn modelId="{DDA51DB1-EA4C-48FA-8FAB-08D92AABF9E7}" type="presOf" srcId="{6AEE5D74-9B26-4663-A261-C12517B4336B}" destId="{43150937-0C2A-4E30-BCC5-2340F0290D6E}" srcOrd="0" destOrd="0" presId="urn:microsoft.com/office/officeart/2005/8/layout/hierarchy6"/>
    <dgm:cxn modelId="{F59B91D1-5662-42DF-98D1-91A97737B5FD}" srcId="{60276E48-6D52-4303-AE42-B7433ABE470C}" destId="{14C44F78-7910-465B-9AA7-E8092D474EB9}" srcOrd="0" destOrd="0" parTransId="{14FE3D73-3353-40D2-AF99-7F766816C40A}" sibTransId="{99D59586-D367-4A27-80F8-307EC6C07AAE}"/>
    <dgm:cxn modelId="{35A774F0-8AF9-4803-BEB4-C6DF7A9D09A2}" type="presOf" srcId="{2411B2DC-45BA-455D-8815-483E616DC138}" destId="{F5D19BA8-56D9-4162-A7FE-BB0DC55792D0}" srcOrd="0" destOrd="0" presId="urn:microsoft.com/office/officeart/2005/8/layout/hierarchy6"/>
    <dgm:cxn modelId="{E07DFD3F-EF37-4448-A9EE-BADE9174E003}" type="presOf" srcId="{14C44F78-7910-465B-9AA7-E8092D474EB9}" destId="{30323EF0-47FE-4FD0-8803-FDC794900AE3}" srcOrd="0" destOrd="0" presId="urn:microsoft.com/office/officeart/2005/8/layout/hierarchy6"/>
    <dgm:cxn modelId="{49F071AF-5742-461F-B0A4-48692BDFAE88}" srcId="{6EAB81BC-9EE0-4DF2-8024-CDC914109B6B}" destId="{60276E48-6D52-4303-AE42-B7433ABE470C}" srcOrd="0" destOrd="0" parTransId="{85994400-9F9F-4A35-9DD8-77B30AD6C04A}" sibTransId="{BB3EA355-D4A2-4FE6-BAD5-93D54BFEC3BC}"/>
    <dgm:cxn modelId="{A08CA16B-794E-43A1-A80D-F5464BC5A731}" srcId="{60276E48-6D52-4303-AE42-B7433ABE470C}" destId="{40F8424A-1136-4AAC-A938-1986E4F6C783}" srcOrd="1" destOrd="0" parTransId="{79DA0D95-BCE7-4277-BE05-1EB66EFDBEA8}" sibTransId="{A7D67689-FBCD-431F-96A9-A14922B79F80}"/>
    <dgm:cxn modelId="{28AEEAC3-361D-4844-B957-BE3F22BEF9CE}" type="presOf" srcId="{79DA0D95-BCE7-4277-BE05-1EB66EFDBEA8}" destId="{B4736FD5-2575-4DCF-99BB-AF36BB572E7B}" srcOrd="0" destOrd="0" presId="urn:microsoft.com/office/officeart/2005/8/layout/hierarchy6"/>
    <dgm:cxn modelId="{D533ED71-CDE3-4D9A-8EC0-1A03170E9692}" type="presParOf" srcId="{3CDECCB3-57A6-40BA-B295-C9B9176BD69C}" destId="{AD0DEE63-219A-4BE9-8B4D-7A67A7F66612}" srcOrd="0" destOrd="0" presId="urn:microsoft.com/office/officeart/2005/8/layout/hierarchy6"/>
    <dgm:cxn modelId="{E056F8AF-8F16-41BC-9AA4-C263E3CB0817}" type="presParOf" srcId="{AD0DEE63-219A-4BE9-8B4D-7A67A7F66612}" destId="{D5A36038-E418-41EC-82A4-3945F685C831}" srcOrd="0" destOrd="0" presId="urn:microsoft.com/office/officeart/2005/8/layout/hierarchy6"/>
    <dgm:cxn modelId="{2826D3F5-F188-4B89-AE05-B2534D835196}" type="presParOf" srcId="{D5A36038-E418-41EC-82A4-3945F685C831}" destId="{85AFA5EB-2233-4139-A0CB-C5A87FD66B8F}" srcOrd="0" destOrd="0" presId="urn:microsoft.com/office/officeart/2005/8/layout/hierarchy6"/>
    <dgm:cxn modelId="{94086E49-3CDA-4DF9-BA00-8A4349264380}" type="presParOf" srcId="{85AFA5EB-2233-4139-A0CB-C5A87FD66B8F}" destId="{F912730A-EC08-4D51-89A4-C6ABC91353AD}" srcOrd="0" destOrd="0" presId="urn:microsoft.com/office/officeart/2005/8/layout/hierarchy6"/>
    <dgm:cxn modelId="{A0AC1552-C2CA-4BD3-8721-04309B8012C8}" type="presParOf" srcId="{85AFA5EB-2233-4139-A0CB-C5A87FD66B8F}" destId="{9E5DC994-646E-4DEF-A494-2BB846BF7CB1}" srcOrd="1" destOrd="0" presId="urn:microsoft.com/office/officeart/2005/8/layout/hierarchy6"/>
    <dgm:cxn modelId="{4FF1F5C6-5EFA-49C4-A57B-DFDFDF1CC932}" type="presParOf" srcId="{9E5DC994-646E-4DEF-A494-2BB846BF7CB1}" destId="{F2EA7B4D-1AA2-47C3-8F33-A380740E9A2C}" srcOrd="0" destOrd="0" presId="urn:microsoft.com/office/officeart/2005/8/layout/hierarchy6"/>
    <dgm:cxn modelId="{9947CBC0-9F0D-4444-9EBF-E5E14C521845}" type="presParOf" srcId="{9E5DC994-646E-4DEF-A494-2BB846BF7CB1}" destId="{3C706826-3369-4CBB-B2FE-B45060392096}" srcOrd="1" destOrd="0" presId="urn:microsoft.com/office/officeart/2005/8/layout/hierarchy6"/>
    <dgm:cxn modelId="{FCCCBE00-3BAD-47BD-8C1D-694E07B553A3}" type="presParOf" srcId="{3C706826-3369-4CBB-B2FE-B45060392096}" destId="{30323EF0-47FE-4FD0-8803-FDC794900AE3}" srcOrd="0" destOrd="0" presId="urn:microsoft.com/office/officeart/2005/8/layout/hierarchy6"/>
    <dgm:cxn modelId="{2E541269-9A49-4912-8F93-5A291E4020D7}" type="presParOf" srcId="{3C706826-3369-4CBB-B2FE-B45060392096}" destId="{41FB88E1-58E1-44BC-B135-872FCCF1B6D0}" srcOrd="1" destOrd="0" presId="urn:microsoft.com/office/officeart/2005/8/layout/hierarchy6"/>
    <dgm:cxn modelId="{4C023BD6-5E9C-42EB-9902-1FFF214E2A3A}" type="presParOf" srcId="{9E5DC994-646E-4DEF-A494-2BB846BF7CB1}" destId="{B4736FD5-2575-4DCF-99BB-AF36BB572E7B}" srcOrd="2" destOrd="0" presId="urn:microsoft.com/office/officeart/2005/8/layout/hierarchy6"/>
    <dgm:cxn modelId="{88728074-EDC6-4B53-B97A-61B2304C50B6}" type="presParOf" srcId="{9E5DC994-646E-4DEF-A494-2BB846BF7CB1}" destId="{9E9D1475-630D-425F-88BA-F7DD69A7273F}" srcOrd="3" destOrd="0" presId="urn:microsoft.com/office/officeart/2005/8/layout/hierarchy6"/>
    <dgm:cxn modelId="{05CAE923-64FF-489D-ADA4-71E456FCDB39}" type="presParOf" srcId="{9E9D1475-630D-425F-88BA-F7DD69A7273F}" destId="{E05585F1-101D-4201-A3AF-6BD21B8A5F51}" srcOrd="0" destOrd="0" presId="urn:microsoft.com/office/officeart/2005/8/layout/hierarchy6"/>
    <dgm:cxn modelId="{388E7457-3B58-45DB-8213-AF52C14E3885}" type="presParOf" srcId="{9E9D1475-630D-425F-88BA-F7DD69A7273F}" destId="{0499F29E-F137-443B-8F3A-C5DC34E0DB29}" srcOrd="1" destOrd="0" presId="urn:microsoft.com/office/officeart/2005/8/layout/hierarchy6"/>
    <dgm:cxn modelId="{0CA3691B-2932-4154-A052-A9A2955CDDF7}" type="presParOf" srcId="{9E5DC994-646E-4DEF-A494-2BB846BF7CB1}" destId="{87C49846-6450-42F8-A07F-92FFDF7F2226}" srcOrd="4" destOrd="0" presId="urn:microsoft.com/office/officeart/2005/8/layout/hierarchy6"/>
    <dgm:cxn modelId="{34EEB5D4-0C33-43EC-9D45-A8E943113D9C}" type="presParOf" srcId="{9E5DC994-646E-4DEF-A494-2BB846BF7CB1}" destId="{CA3452D2-310E-431F-A644-32CF549AD65F}" srcOrd="5" destOrd="0" presId="urn:microsoft.com/office/officeart/2005/8/layout/hierarchy6"/>
    <dgm:cxn modelId="{7AF94D12-603D-4E97-B367-2190E1C684B6}" type="presParOf" srcId="{CA3452D2-310E-431F-A644-32CF549AD65F}" destId="{23CF60E4-99CE-4B46-848D-03E15C7CDE89}" srcOrd="0" destOrd="0" presId="urn:microsoft.com/office/officeart/2005/8/layout/hierarchy6"/>
    <dgm:cxn modelId="{22445E20-17F3-4137-BA9A-FC493C26284F}" type="presParOf" srcId="{CA3452D2-310E-431F-A644-32CF549AD65F}" destId="{28723F80-1DC5-4794-ABF6-370054D08511}" srcOrd="1" destOrd="0" presId="urn:microsoft.com/office/officeart/2005/8/layout/hierarchy6"/>
    <dgm:cxn modelId="{8A592581-97EC-4615-80D7-1EF22AFE587B}" type="presParOf" srcId="{9E5DC994-646E-4DEF-A494-2BB846BF7CB1}" destId="{F5D19BA8-56D9-4162-A7FE-BB0DC55792D0}" srcOrd="6" destOrd="0" presId="urn:microsoft.com/office/officeart/2005/8/layout/hierarchy6"/>
    <dgm:cxn modelId="{69E0063F-3A9F-42B4-BF3D-2EEA72AB7A9D}" type="presParOf" srcId="{9E5DC994-646E-4DEF-A494-2BB846BF7CB1}" destId="{FF7D44FA-70DE-4545-A639-1CBFACF6A8FF}" srcOrd="7" destOrd="0" presId="urn:microsoft.com/office/officeart/2005/8/layout/hierarchy6"/>
    <dgm:cxn modelId="{C2BCB848-6370-4C86-8B19-FC549725C916}" type="presParOf" srcId="{FF7D44FA-70DE-4545-A639-1CBFACF6A8FF}" destId="{43150937-0C2A-4E30-BCC5-2340F0290D6E}" srcOrd="0" destOrd="0" presId="urn:microsoft.com/office/officeart/2005/8/layout/hierarchy6"/>
    <dgm:cxn modelId="{411A586B-B0C8-4108-A0B2-40F0BED598FC}" type="presParOf" srcId="{FF7D44FA-70DE-4545-A639-1CBFACF6A8FF}" destId="{B4377A01-759F-47B1-B28F-0361EE911309}" srcOrd="1" destOrd="0" presId="urn:microsoft.com/office/officeart/2005/8/layout/hierarchy6"/>
    <dgm:cxn modelId="{C181CAB5-B888-49BD-A0FF-30188CBD5492}" type="presParOf" srcId="{3CDECCB3-57A6-40BA-B295-C9B9176BD69C}" destId="{ADC8216F-738B-41FA-8451-C44BE7F78757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FE14A-16AB-4C40-A7D8-3F677DBFF089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2EAA1-4B8A-4329-A86F-FE349EDDC6F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550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A5BB7-EDD2-4B8D-93DB-AF0055258AEF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6A899-0740-419B-AA5C-A78CCC995C5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311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7030091" y="0"/>
            <a:ext cx="914639" cy="5143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570402" y="2761062"/>
            <a:ext cx="3573599" cy="238244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6891544" y="-6349"/>
            <a:ext cx="2254838" cy="5149850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0" name="Полилиния 9"/>
          <p:cNvSpPr/>
          <p:nvPr/>
        </p:nvSpPr>
        <p:spPr>
          <a:xfrm>
            <a:off x="7202776" y="-6349"/>
            <a:ext cx="1943606" cy="5149850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1" name="Полилиния 10"/>
          <p:cNvSpPr/>
          <p:nvPr/>
        </p:nvSpPr>
        <p:spPr>
          <a:xfrm>
            <a:off x="6700996" y="2286000"/>
            <a:ext cx="2445387" cy="28575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олилиния 11"/>
          <p:cNvSpPr/>
          <p:nvPr/>
        </p:nvSpPr>
        <p:spPr>
          <a:xfrm>
            <a:off x="7005874" y="-6349"/>
            <a:ext cx="2140508" cy="5149850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Полилиния 12"/>
          <p:cNvSpPr/>
          <p:nvPr/>
        </p:nvSpPr>
        <p:spPr>
          <a:xfrm>
            <a:off x="8180932" y="-6349"/>
            <a:ext cx="965451" cy="5149850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4" name="Полилиния 13"/>
          <p:cNvSpPr/>
          <p:nvPr/>
        </p:nvSpPr>
        <p:spPr>
          <a:xfrm>
            <a:off x="8206339" y="-6351"/>
            <a:ext cx="952931" cy="5149850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5" name="Полилиния 14"/>
          <p:cNvSpPr/>
          <p:nvPr/>
        </p:nvSpPr>
        <p:spPr>
          <a:xfrm>
            <a:off x="-6351" y="-6350"/>
            <a:ext cx="647869" cy="4273550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6" name="Полилиния 15"/>
          <p:cNvSpPr/>
          <p:nvPr/>
        </p:nvSpPr>
        <p:spPr>
          <a:xfrm>
            <a:off x="7780778" y="2692402"/>
            <a:ext cx="1365605" cy="2451100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7" y="1803400"/>
            <a:ext cx="5826719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7" y="3038127"/>
            <a:ext cx="5826719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577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ние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5" y="457200"/>
            <a:ext cx="6449180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52800"/>
            <a:ext cx="6449180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6584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едло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683" y="457200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52800"/>
            <a:ext cx="6449180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1024872" y="2724150"/>
            <a:ext cx="5419805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Надпись 19"/>
          <p:cNvSpPr txBox="1"/>
          <p:nvPr/>
        </p:nvSpPr>
        <p:spPr>
          <a:xfrm>
            <a:off x="406510" y="592784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baseline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  <a:ea typeface="+mn-ea"/>
                <a:cs typeface="+mn-cs"/>
              </a:rPr>
              <a:t>"</a:t>
            </a:r>
            <a:endParaRPr lang="ru-RU" sz="8000" b="0" i="0" baseline="0" dirty="0">
              <a:solidFill>
                <a:srgbClr val="90C226">
                  <a:lumMod val="60000"/>
                  <a:lumOff val="40000"/>
                </a:srgbClr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2" name="Надпись 21"/>
          <p:cNvSpPr txBox="1"/>
          <p:nvPr/>
        </p:nvSpPr>
        <p:spPr>
          <a:xfrm>
            <a:off x="6671497" y="2164917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"</a:t>
            </a:r>
            <a:endParaRPr lang="ru-RU" sz="8000" b="0" i="0" dirty="0">
              <a:solidFill>
                <a:srgbClr val="90C226">
                  <a:lumMod val="60000"/>
                  <a:lumOff val="40000"/>
                </a:srgb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9817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Именная карточ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5" y="1448991"/>
            <a:ext cx="6449180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95586"/>
            <a:ext cx="6449180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96703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менная карточка с предло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683" y="457200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95586"/>
            <a:ext cx="6449180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508133" y="3009900"/>
            <a:ext cx="6449181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Надпись 23"/>
          <p:cNvSpPr txBox="1"/>
          <p:nvPr/>
        </p:nvSpPr>
        <p:spPr>
          <a:xfrm>
            <a:off x="406510" y="592784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baseline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Arial"/>
                <a:ea typeface="+mn-ea"/>
                <a:cs typeface="+mn-cs"/>
              </a:rPr>
              <a:t>"</a:t>
            </a:r>
            <a:endParaRPr lang="ru-RU" sz="8000" b="0" i="0" baseline="0" dirty="0">
              <a:solidFill>
                <a:srgbClr val="90C226">
                  <a:lumMod val="60000"/>
                  <a:lumOff val="40000"/>
                </a:srgbClr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5" name="Надпись 24"/>
          <p:cNvSpPr txBox="1"/>
          <p:nvPr/>
        </p:nvSpPr>
        <p:spPr>
          <a:xfrm>
            <a:off x="6671497" y="2164917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l" defTabSz="914400">
              <a:buNone/>
            </a:pPr>
            <a:r>
              <a:rPr lang="ru-RU" sz="8000" b="0" i="0" dirty="0" smtClean="0">
                <a:solidFill>
                  <a:srgbClr val="90C226">
                    <a:lumMod val="60000"/>
                    <a:lumOff val="40000"/>
                  </a:srgbClr>
                </a:solidFill>
                <a:latin typeface="Trebuchet MS"/>
                <a:ea typeface="+mn-ea"/>
                <a:cs typeface="+mn-cs"/>
              </a:rPr>
              <a:t>"</a:t>
            </a:r>
            <a:endParaRPr lang="ru-RU" sz="8000" b="0" i="0" dirty="0">
              <a:solidFill>
                <a:srgbClr val="90C226">
                  <a:lumMod val="60000"/>
                  <a:lumOff val="40000"/>
                </a:srgbClr>
              </a:solidFill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9739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484" y="457200"/>
            <a:ext cx="6442830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95586"/>
            <a:ext cx="6449180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/>
          </p:nvPr>
        </p:nvSpPr>
        <p:spPr>
          <a:xfrm>
            <a:off x="508133" y="3009900"/>
            <a:ext cx="6449181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704312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50809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977312" y="457201"/>
            <a:ext cx="978812" cy="3938588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8133" y="457200"/>
            <a:ext cx="5296492" cy="39385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2916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5628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5" y="2025652"/>
            <a:ext cx="6449180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5" y="3395586"/>
            <a:ext cx="6449180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7794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8133" y="1620442"/>
            <a:ext cx="3138844" cy="29105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18473" y="1620443"/>
            <a:ext cx="3138843" cy="29105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8761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6943" y="1620737"/>
            <a:ext cx="3140035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6943" y="2052936"/>
            <a:ext cx="3140035" cy="24780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17282" y="1620737"/>
            <a:ext cx="3140031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17283" y="2052936"/>
            <a:ext cx="3140030" cy="24780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5033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4" y="457200"/>
            <a:ext cx="644918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9516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786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2" y="1123953"/>
            <a:ext cx="2891649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276" y="386194"/>
            <a:ext cx="3386038" cy="414482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132" y="2082802"/>
            <a:ext cx="2891649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216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3" y="3600450"/>
            <a:ext cx="644918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08134" y="457200"/>
            <a:ext cx="6449180" cy="288428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133" y="4025504"/>
            <a:ext cx="644918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9078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5570402" y="2761062"/>
            <a:ext cx="3573599" cy="238244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030091" y="0"/>
            <a:ext cx="914639" cy="51435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Полилиния 8"/>
          <p:cNvSpPr/>
          <p:nvPr/>
        </p:nvSpPr>
        <p:spPr>
          <a:xfrm>
            <a:off x="6891544" y="-6349"/>
            <a:ext cx="2254838" cy="5149850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0" name="Полилиния 9"/>
          <p:cNvSpPr/>
          <p:nvPr/>
        </p:nvSpPr>
        <p:spPr>
          <a:xfrm>
            <a:off x="7202776" y="-6349"/>
            <a:ext cx="1943606" cy="5149850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1" name="Полилиния 10"/>
          <p:cNvSpPr/>
          <p:nvPr/>
        </p:nvSpPr>
        <p:spPr>
          <a:xfrm>
            <a:off x="6700996" y="2286000"/>
            <a:ext cx="2445387" cy="28575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2" name="Полилиния 11"/>
          <p:cNvSpPr/>
          <p:nvPr/>
        </p:nvSpPr>
        <p:spPr>
          <a:xfrm>
            <a:off x="7005874" y="-6349"/>
            <a:ext cx="2140508" cy="5149850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3" name="Полилиния 12"/>
          <p:cNvSpPr/>
          <p:nvPr/>
        </p:nvSpPr>
        <p:spPr>
          <a:xfrm>
            <a:off x="8180932" y="-6349"/>
            <a:ext cx="965451" cy="5149850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4" name="Полилиния 13"/>
          <p:cNvSpPr/>
          <p:nvPr/>
        </p:nvSpPr>
        <p:spPr>
          <a:xfrm>
            <a:off x="8206339" y="-6351"/>
            <a:ext cx="952931" cy="5149850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5" name="Полилиния 14"/>
          <p:cNvSpPr/>
          <p:nvPr/>
        </p:nvSpPr>
        <p:spPr>
          <a:xfrm>
            <a:off x="7780778" y="2692402"/>
            <a:ext cx="1365605" cy="2451100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6" name="Полилиния 15"/>
          <p:cNvSpPr/>
          <p:nvPr/>
        </p:nvSpPr>
        <p:spPr>
          <a:xfrm>
            <a:off x="-6350" y="3009902"/>
            <a:ext cx="342989" cy="2139950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134" y="457200"/>
            <a:ext cx="644918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134" y="1620443"/>
            <a:ext cx="6449180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5259" y="4531023"/>
            <a:ext cx="68413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1F0EC-4F60-4544-9956-271209A740FE}" type="datetimeFigureOut">
              <a:rPr lang="ru-RU" smtClean="0"/>
              <a:pPr/>
              <a:t>10.12.2013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08133" y="4531023"/>
            <a:ext cx="472443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44676" y="4531023"/>
            <a:ext cx="51263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C7A5AD-5AEC-42D0-A3BE-F46B4057636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419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576" y="642025"/>
            <a:ext cx="7500494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Причини появи дисидентського (опозиційного) руху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33350" y="120650"/>
          <a:ext cx="7962900" cy="276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1450" y="2476500"/>
            <a:ext cx="1600200" cy="15621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latin typeface="Bookman Old Style" pitchFamily="18" charset="0"/>
              </a:rPr>
              <a:t>Національно-визвольний рух підпільних груп</a:t>
            </a:r>
            <a:endParaRPr lang="uk-UA" sz="14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73300" y="2470150"/>
            <a:ext cx="1600200" cy="15557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latin typeface="Bookman Old Style" pitchFamily="18" charset="0"/>
              </a:rPr>
              <a:t>Рух </a:t>
            </a:r>
            <a:r>
              <a:rPr lang="uk-UA" sz="1400" dirty="0" err="1" smtClean="0">
                <a:latin typeface="Bookman Old Style" pitchFamily="18" charset="0"/>
              </a:rPr>
              <a:t>“шістедисят-ників”</a:t>
            </a:r>
            <a:endParaRPr lang="uk-UA" sz="1400" dirty="0"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62450" y="2463800"/>
            <a:ext cx="1600200" cy="15557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latin typeface="Bookman Old Style" pitchFamily="18" charset="0"/>
              </a:rPr>
              <a:t>Дотримання конституції і законів, ідеї гуманізмі та демократії</a:t>
            </a:r>
            <a:endParaRPr lang="uk-UA" sz="1400" dirty="0"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64300" y="2463800"/>
            <a:ext cx="1600200" cy="1549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latin typeface="Bookman Old Style" pitchFamily="18" charset="0"/>
              </a:rPr>
              <a:t>Проти </a:t>
            </a:r>
            <a:r>
              <a:rPr lang="uk-UA" sz="1400" dirty="0" err="1" smtClean="0">
                <a:latin typeface="Bookman Old Style" pitchFamily="18" charset="0"/>
              </a:rPr>
              <a:t>релі-гійних</a:t>
            </a:r>
            <a:r>
              <a:rPr lang="uk-UA" sz="1400" dirty="0" smtClean="0">
                <a:latin typeface="Bookman Old Style" pitchFamily="18" charset="0"/>
              </a:rPr>
              <a:t> утисків та </a:t>
            </a:r>
            <a:r>
              <a:rPr lang="uk-UA" sz="1400" dirty="0" err="1" smtClean="0">
                <a:latin typeface="Bookman Old Style" pitchFamily="18" charset="0"/>
              </a:rPr>
              <a:t>переслі-дувань</a:t>
            </a:r>
            <a:r>
              <a:rPr lang="uk-UA" sz="1400" dirty="0" smtClean="0">
                <a:latin typeface="Bookman Old Style" pitchFamily="18" charset="0"/>
              </a:rPr>
              <a:t>, проти нищення церков</a:t>
            </a:r>
            <a:endParaRPr lang="uk-UA" sz="14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1350" y="158750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Внутрішні передумови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529076" y="984250"/>
          <a:ext cx="6170174" cy="3988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1350" y="158750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Внутрішні передумови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4500" y="873637"/>
            <a:ext cx="6572250" cy="460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r>
              <a:rPr lang="uk-UA" dirty="0" smtClean="0">
                <a:latin typeface="Bookman Old Style" pitchFamily="18" charset="0"/>
              </a:rPr>
              <a:t>Поліпшення </a:t>
            </a:r>
            <a:r>
              <a:rPr lang="uk-UA" dirty="0" smtClean="0">
                <a:latin typeface="Bookman Old Style" pitchFamily="18" charset="0"/>
              </a:rPr>
              <a:t>внутрішньополітичного клімату, лібералізація та часткова демократизація режиму (за часів </a:t>
            </a:r>
            <a:r>
              <a:rPr lang="uk-UA" dirty="0" err="1" smtClean="0">
                <a:latin typeface="Bookman Old Style" pitchFamily="18" charset="0"/>
              </a:rPr>
              <a:t>“відлиги</a:t>
            </a:r>
            <a:r>
              <a:rPr lang="uk-UA" dirty="0" err="1" smtClean="0">
                <a:latin typeface="Bookman Old Style" pitchFamily="18" charset="0"/>
              </a:rPr>
              <a:t>”</a:t>
            </a:r>
            <a:r>
              <a:rPr lang="uk-UA" dirty="0" smtClean="0">
                <a:latin typeface="Bookman Old Style" pitchFamily="18" charset="0"/>
              </a:rPr>
              <a:t>).</a:t>
            </a:r>
          </a:p>
          <a:p>
            <a:pPr marL="34290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r>
              <a:rPr lang="uk-UA" dirty="0" smtClean="0">
                <a:latin typeface="Bookman Old Style" pitchFamily="18" charset="0"/>
              </a:rPr>
              <a:t>Проведення </a:t>
            </a:r>
            <a:r>
              <a:rPr lang="uk-UA" dirty="0" err="1" smtClean="0">
                <a:latin typeface="Bookman Old Style" pitchFamily="18" charset="0"/>
              </a:rPr>
              <a:t>десталінізації</a:t>
            </a:r>
            <a:r>
              <a:rPr lang="uk-UA" dirty="0" smtClean="0">
                <a:latin typeface="Bookman Old Style" pitchFamily="18" charset="0"/>
              </a:rPr>
              <a:t> на території України</a:t>
            </a:r>
            <a:r>
              <a:rPr lang="uk-UA" dirty="0" smtClean="0">
                <a:latin typeface="Bookman Old Style" pitchFamily="18" charset="0"/>
              </a:rPr>
              <a:t>.</a:t>
            </a:r>
          </a:p>
          <a:p>
            <a:pPr marL="342900" lvl="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r>
              <a:rPr lang="uk-UA" dirty="0" smtClean="0">
                <a:latin typeface="Bookman Old Style" pitchFamily="18" charset="0"/>
              </a:rPr>
              <a:t>Пом’якшення цензури</a:t>
            </a:r>
            <a:r>
              <a:rPr lang="uk-UA" dirty="0" smtClean="0">
                <a:latin typeface="Bookman Old Style" pitchFamily="18" charset="0"/>
              </a:rPr>
              <a:t>.</a:t>
            </a:r>
          </a:p>
          <a:p>
            <a:pPr marL="34290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r>
              <a:rPr lang="uk-UA" dirty="0" smtClean="0">
                <a:latin typeface="Bookman Old Style" pitchFamily="18" charset="0"/>
              </a:rPr>
              <a:t>Хрущовська </a:t>
            </a:r>
            <a:r>
              <a:rPr lang="uk-UA" dirty="0" err="1" smtClean="0">
                <a:latin typeface="Bookman Old Style" pitchFamily="18" charset="0"/>
              </a:rPr>
              <a:t>“відлига”</a:t>
            </a:r>
            <a:r>
              <a:rPr lang="uk-UA" dirty="0" smtClean="0">
                <a:latin typeface="Bookman Old Style" pitchFamily="18" charset="0"/>
              </a:rPr>
              <a:t> не зачепила основ радянської тоталітарної системи, що спричинило супротив опозиції</a:t>
            </a:r>
            <a:r>
              <a:rPr lang="uk-UA" dirty="0" smtClean="0">
                <a:latin typeface="Bookman Old Style" pitchFamily="18" charset="0"/>
              </a:rPr>
              <a:t>.</a:t>
            </a:r>
          </a:p>
          <a:p>
            <a:pPr marL="342900" lvl="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r>
              <a:rPr lang="uk-UA" dirty="0" smtClean="0">
                <a:latin typeface="Bookman Old Style" pitchFamily="18" charset="0"/>
              </a:rPr>
              <a:t>Посилення контактів української інтелігенції зі закордонними культурними та науковими центрами.</a:t>
            </a:r>
          </a:p>
          <a:p>
            <a:pPr marL="34290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endParaRPr lang="uk-UA" dirty="0" smtClean="0">
              <a:latin typeface="Bookman Old Style" pitchFamily="18" charset="0"/>
            </a:endParaRPr>
          </a:p>
          <a:p>
            <a:pPr marL="342900" lvl="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endParaRPr lang="uk-UA" dirty="0" smtClean="0">
              <a:latin typeface="Bookman Old Style" pitchFamily="18" charset="0"/>
            </a:endParaRPr>
          </a:p>
          <a:p>
            <a:pPr marL="34290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Tx/>
              <a:buAutoNum type="arabicPeriod"/>
            </a:pPr>
            <a:endParaRPr lang="uk-UA" dirty="0" smtClean="0">
              <a:latin typeface="Bookman Old Style" pitchFamily="18" charset="0"/>
            </a:endParaRPr>
          </a:p>
          <a:p>
            <a:pPr marL="342900" lvl="0" indent="-34290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3100" y="228600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Внутрішні причини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661481" y="936828"/>
          <a:ext cx="648510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3100" y="228600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Внутрішні причини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840" y="942908"/>
            <a:ext cx="66167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Бездержавний статус України.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Партійно-радянська тоталітарна система, монопольна влада партійної верхівки СРСР.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Постійні утиски та обмеження національного й </a:t>
            </a:r>
            <a:r>
              <a:rPr lang="uk-UA" dirty="0" err="1" smtClean="0">
                <a:latin typeface="Bookman Old Style" pitchFamily="18" charset="0"/>
              </a:rPr>
              <a:t>культутрно-духовного</a:t>
            </a:r>
            <a:r>
              <a:rPr lang="uk-UA" dirty="0" smtClean="0">
                <a:latin typeface="Bookman Old Style" pitchFamily="18" charset="0"/>
              </a:rPr>
              <a:t> життя.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Нищення пам’яток культури українського народу.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Політика русифікації усіх сфер життя.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Підкорення інтересів особи інтересам колективі й тоталітарної держави.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Національно-культурна діяльність </a:t>
            </a:r>
            <a:r>
              <a:rPr lang="uk-UA" dirty="0" err="1" smtClean="0">
                <a:latin typeface="Bookman Old Style" pitchFamily="18" charset="0"/>
              </a:rPr>
              <a:t>“шістедесятників”</a:t>
            </a:r>
            <a:r>
              <a:rPr lang="uk-UA" dirty="0" smtClean="0">
                <a:latin typeface="Bookman Old Style" pitchFamily="18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Активізація духовного життя суспільства.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Ігнорування комуністичним режимом прав і свобод людини.</a:t>
            </a:r>
            <a:endParaRPr lang="uk-UA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3100" y="228600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Зовнішні </a:t>
            </a:r>
            <a:r>
              <a:rPr lang="uk-UA" sz="3600" b="1" i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факори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867383" y="962768"/>
          <a:ext cx="5682574" cy="3939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6719"/>
            <a:ext cx="617855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Зовнішні </a:t>
            </a:r>
            <a:r>
              <a:rPr lang="uk-UA" sz="3600" b="1" i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факори</a:t>
            </a:r>
            <a:endParaRPr lang="ru-RU" sz="36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6133" y="1100173"/>
            <a:ext cx="447121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 </a:t>
            </a:r>
            <a:r>
              <a:rPr lang="uk-UA" b="1" dirty="0" smtClean="0">
                <a:latin typeface="Bookman Old Style" pitchFamily="18" charset="0"/>
              </a:rPr>
              <a:t>1948 р.</a:t>
            </a:r>
            <a:r>
              <a:rPr lang="uk-UA" dirty="0" smtClean="0">
                <a:latin typeface="Bookman Old Style" pitchFamily="18" charset="0"/>
              </a:rPr>
              <a:t> – прийняття Декларації прав людини.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Посилення правозахисного руху в Україні.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Антикомуністичні виступи в країнах Східної Європи (в Угорщині, Польщі, </a:t>
            </a:r>
            <a:r>
              <a:rPr lang="uk-UA" dirty="0" err="1" smtClean="0">
                <a:latin typeface="Bookman Old Style" pitchFamily="18" charset="0"/>
              </a:rPr>
              <a:t>Сх</a:t>
            </a:r>
            <a:r>
              <a:rPr lang="uk-UA" dirty="0" smtClean="0">
                <a:latin typeface="Bookman Old Style" pitchFamily="18" charset="0"/>
              </a:rPr>
              <a:t> Німеччині, </a:t>
            </a:r>
            <a:r>
              <a:rPr lang="uk-UA" dirty="0" err="1" smtClean="0">
                <a:latin typeface="Bookman Old Style" pitchFamily="18" charset="0"/>
              </a:rPr>
              <a:t>Чехо-Словаччині</a:t>
            </a:r>
            <a:r>
              <a:rPr lang="uk-UA" dirty="0" smtClean="0">
                <a:latin typeface="Bookman Old Style" pitchFamily="18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Розпад світової колоніальної системи.</a:t>
            </a:r>
          </a:p>
          <a:p>
            <a:pPr marL="342900" indent="-342900">
              <a:buFont typeface="+mj-lt"/>
              <a:buAutoNum type="arabicPeriod"/>
            </a:pPr>
            <a:endParaRPr lang="uk-UA" dirty="0">
              <a:latin typeface="Bookman Old Style" pitchFamily="18" charset="0"/>
            </a:endParaRPr>
          </a:p>
        </p:txBody>
      </p:sp>
      <p:pic>
        <p:nvPicPr>
          <p:cNvPr id="1028" name="Picture 4" descr="http://analytic-info.net/img_upload/May10/TM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63831" y="772425"/>
            <a:ext cx="4143982" cy="42684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266700" y="349250"/>
          <a:ext cx="870585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72517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Мета дисидентського руху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840" y="942908"/>
            <a:ext cx="6616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Боротьба проти колоніальної політики центру та імперського диктату.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Демократизація суспільно-політичного життя.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Захист прав людини.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Вільний розвиток української мови, культури, правдиве зображення історії.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Боротьба проти русифікації усіх сфер життя.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 smtClean="0">
                <a:latin typeface="Bookman Old Style" pitchFamily="18" charset="0"/>
              </a:rPr>
              <a:t>Забезпечення вільного розвитку український звичаїв, традицій.</a:t>
            </a:r>
          </a:p>
          <a:p>
            <a:pPr marL="342900" indent="-342900">
              <a:buFont typeface="+mj-lt"/>
              <a:buAutoNum type="arabicPeriod"/>
            </a:pPr>
            <a:endParaRPr lang="uk-UA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103418065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lesStrategy_FacetGreenTheme_16x9_TP103418064" id="{D87256E1-9872-493E-B720-92FCF51AA491}" vid="{31F67606-90CF-4D61-9B50-ABDC4CD7DD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836B0F-2395-43B9-BBEF-90A78CA70F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TS103418065</Template>
  <TotalTime>62</TotalTime>
  <Words>480</Words>
  <Application>Microsoft Office PowerPoint</Application>
  <PresentationFormat>Экран (16:9)</PresentationFormat>
  <Paragraphs>68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TS103418065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Кошины</dc:creator>
  <cp:lastModifiedBy>Кошины</cp:lastModifiedBy>
  <cp:revision>8</cp:revision>
  <dcterms:created xsi:type="dcterms:W3CDTF">2013-11-26T20:45:46Z</dcterms:created>
  <dcterms:modified xsi:type="dcterms:W3CDTF">2013-12-10T22:37:57Z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TC034180659991</vt:lpwstr>
  </property>
</Properties>
</file>