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1" r:id="rId17"/>
    <p:sldId id="274" r:id="rId18"/>
    <p:sldId id="275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іма Карабка" initials="ДК" lastIdx="2" clrIdx="0">
    <p:extLst>
      <p:ext uri="{19B8F6BF-5375-455C-9EA6-DF929625EA0E}">
        <p15:presenceInfo xmlns:p15="http://schemas.microsoft.com/office/powerpoint/2012/main" userId="6dfa409ee68fe5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" Target="../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567CD-1138-4A56-A70D-8FC5A683C2A2}" type="doc">
      <dgm:prSet loTypeId="urn:microsoft.com/office/officeart/2005/8/layout/hierarchy2" loCatId="hierarchy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6D3D00D2-10CC-4CD4-ACB6-874AEDF8720B}">
      <dgm:prSet phldrT="[Текст]" custT="1"/>
      <dgm:spPr/>
      <dgm:t>
        <a:bodyPr/>
        <a:lstStyle/>
        <a:p>
          <a:r>
            <a:rPr lang="uk-UA" sz="4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Модернізм</a:t>
          </a:r>
          <a:endParaRPr lang="uk-UA" sz="44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AB4F80D3-8B41-40F3-9240-98B15B47BCF0}" type="parTrans" cxnId="{E9889D73-F81D-491D-A0FC-97378C242391}">
      <dgm:prSet/>
      <dgm:spPr/>
      <dgm:t>
        <a:bodyPr/>
        <a:lstStyle/>
        <a:p>
          <a:endParaRPr lang="uk-UA"/>
        </a:p>
      </dgm:t>
    </dgm:pt>
    <dgm:pt modelId="{B4041772-D048-4599-818C-F118F9E5643B}" type="sibTrans" cxnId="{E9889D73-F81D-491D-A0FC-97378C242391}">
      <dgm:prSet/>
      <dgm:spPr/>
      <dgm:t>
        <a:bodyPr/>
        <a:lstStyle/>
        <a:p>
          <a:endParaRPr lang="uk-UA"/>
        </a:p>
      </dgm:t>
    </dgm:pt>
    <dgm:pt modelId="{7A15098A-A009-47AD-A500-8CC67E263A11}" type="asst">
      <dgm:prSet phldrT="[Текст]" custT="1"/>
      <dgm:spPr/>
      <dgm:t>
        <a:bodyPr/>
        <a:lstStyle/>
        <a:p>
          <a:r>
            <a:rPr lang="uk-UA" sz="4000" dirty="0" smtClean="0">
              <a:hlinkClick xmlns:r="http://schemas.openxmlformats.org/officeDocument/2006/relationships" r:id="rId1" action="ppaction://hlinksldjump"/>
            </a:rPr>
            <a:t>«Органічна архітектура»</a:t>
          </a:r>
          <a:endParaRPr lang="uk-UA" sz="4000" dirty="0"/>
        </a:p>
      </dgm:t>
    </dgm:pt>
    <dgm:pt modelId="{ED43AE27-B315-4386-86F1-633DCA201D0E}" type="parTrans" cxnId="{F380CEC8-EF60-46DF-95CF-6697258D74E1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uk-UA"/>
        </a:p>
      </dgm:t>
    </dgm:pt>
    <dgm:pt modelId="{8BF914AF-2451-4F96-9817-D86F9117C6BD}" type="sibTrans" cxnId="{F380CEC8-EF60-46DF-95CF-6697258D74E1}">
      <dgm:prSet/>
      <dgm:spPr/>
      <dgm:t>
        <a:bodyPr/>
        <a:lstStyle/>
        <a:p>
          <a:endParaRPr lang="uk-UA"/>
        </a:p>
      </dgm:t>
    </dgm:pt>
    <dgm:pt modelId="{01F9BA17-8276-44A6-96CF-C649BC009311}" type="asst">
      <dgm:prSet phldrT="[Текст]" custT="1"/>
      <dgm:spPr/>
      <dgm:t>
        <a:bodyPr/>
        <a:lstStyle/>
        <a:p>
          <a:r>
            <a:rPr lang="uk-UA" sz="3600" dirty="0" smtClean="0">
              <a:solidFill>
                <a:schemeClr val="bg1"/>
              </a:solidFill>
              <a:hlinkClick xmlns:r="http://schemas.openxmlformats.org/officeDocument/2006/relationships" r:id="rId2" action="ppaction://hlinksldjump"/>
            </a:rPr>
            <a:t>«Міжнародний стиль»</a:t>
          </a:r>
          <a:endParaRPr lang="uk-UA" sz="3600" dirty="0">
            <a:solidFill>
              <a:schemeClr val="bg1"/>
            </a:solidFill>
          </a:endParaRPr>
        </a:p>
      </dgm:t>
    </dgm:pt>
    <dgm:pt modelId="{639C4CE7-1EE8-425D-BC61-BCC4B6959E86}" type="parTrans" cxnId="{B5D212BD-07FD-49B3-9ECE-6094D7C4CEAE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uk-UA"/>
        </a:p>
      </dgm:t>
    </dgm:pt>
    <dgm:pt modelId="{D7A558AB-7369-49DE-B7B8-F53CE1AAB9FE}" type="sibTrans" cxnId="{B5D212BD-07FD-49B3-9ECE-6094D7C4CEAE}">
      <dgm:prSet/>
      <dgm:spPr/>
      <dgm:t>
        <a:bodyPr/>
        <a:lstStyle/>
        <a:p>
          <a:endParaRPr lang="uk-UA" dirty="0"/>
        </a:p>
      </dgm:t>
    </dgm:pt>
    <dgm:pt modelId="{6A2178F9-73E4-402C-9462-B5D78A4544D7}">
      <dgm:prSet custT="1"/>
      <dgm:spPr/>
      <dgm:t>
        <a:bodyPr/>
        <a:lstStyle/>
        <a:p>
          <a:r>
            <a:rPr lang="uk-UA" sz="3200" dirty="0" err="1" smtClean="0"/>
            <a:t>Ле</a:t>
          </a:r>
          <a:r>
            <a:rPr lang="uk-UA" sz="3200" dirty="0" smtClean="0"/>
            <a:t> </a:t>
          </a:r>
          <a:r>
            <a:rPr lang="uk-UA" sz="3200" dirty="0" err="1" smtClean="0"/>
            <a:t>Корбузьє</a:t>
          </a:r>
          <a:endParaRPr lang="uk-UA" sz="3200" dirty="0"/>
        </a:p>
      </dgm:t>
    </dgm:pt>
    <dgm:pt modelId="{E61F62AF-835A-4EFA-AFD1-7D91EABECCCF}" type="parTrans" cxnId="{029C17EF-4097-471A-98B6-DCDF00463173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uk-UA"/>
        </a:p>
      </dgm:t>
    </dgm:pt>
    <dgm:pt modelId="{18A6D941-A808-4D8A-B3E0-F243A212D71D}" type="sibTrans" cxnId="{029C17EF-4097-471A-98B6-DCDF00463173}">
      <dgm:prSet/>
      <dgm:spPr/>
      <dgm:t>
        <a:bodyPr/>
        <a:lstStyle/>
        <a:p>
          <a:endParaRPr lang="uk-UA"/>
        </a:p>
      </dgm:t>
    </dgm:pt>
    <dgm:pt modelId="{BC561ED4-B858-401C-851E-BE38DAD59B62}">
      <dgm:prSet custT="1"/>
      <dgm:spPr/>
      <dgm:t>
        <a:bodyPr/>
        <a:lstStyle/>
        <a:p>
          <a:r>
            <a:rPr lang="uk-UA" sz="3200" dirty="0" smtClean="0"/>
            <a:t>П'єр Луїджі Нерві</a:t>
          </a:r>
          <a:endParaRPr lang="uk-UA" sz="3200" dirty="0"/>
        </a:p>
      </dgm:t>
    </dgm:pt>
    <dgm:pt modelId="{F2F7FB15-1221-46BA-9C32-8290DE3E8BEF}" type="parTrans" cxnId="{DBD55BE7-844F-4305-B077-C47F841D9A47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uk-UA"/>
        </a:p>
      </dgm:t>
    </dgm:pt>
    <dgm:pt modelId="{F34FEBB8-5A24-4910-AB84-D7EC7ABDE454}" type="sibTrans" cxnId="{DBD55BE7-844F-4305-B077-C47F841D9A47}">
      <dgm:prSet/>
      <dgm:spPr/>
      <dgm:t>
        <a:bodyPr/>
        <a:lstStyle/>
        <a:p>
          <a:endParaRPr lang="uk-UA"/>
        </a:p>
      </dgm:t>
    </dgm:pt>
    <dgm:pt modelId="{042B7024-4ACE-46DC-99B8-EF55A294BBBB}">
      <dgm:prSet custT="1"/>
      <dgm:spPr/>
      <dgm:t>
        <a:bodyPr/>
        <a:lstStyle/>
        <a:p>
          <a:r>
            <a:rPr lang="uk-UA" sz="3600" dirty="0" smtClean="0"/>
            <a:t>Вальтер </a:t>
          </a:r>
          <a:r>
            <a:rPr lang="uk-UA" sz="3600" dirty="0" err="1" smtClean="0"/>
            <a:t>Ґропіус</a:t>
          </a:r>
          <a:endParaRPr lang="uk-UA" sz="3600" dirty="0"/>
        </a:p>
      </dgm:t>
    </dgm:pt>
    <dgm:pt modelId="{7077764F-72C2-4840-A687-AF0B68468ACF}" type="parTrans" cxnId="{D0744F99-B5FD-47E9-9239-914A9E5B7540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uk-UA"/>
        </a:p>
      </dgm:t>
    </dgm:pt>
    <dgm:pt modelId="{6EAB942C-C40B-465B-B18A-D6A1A3400B62}" type="sibTrans" cxnId="{D0744F99-B5FD-47E9-9239-914A9E5B7540}">
      <dgm:prSet/>
      <dgm:spPr/>
      <dgm:t>
        <a:bodyPr/>
        <a:lstStyle/>
        <a:p>
          <a:endParaRPr lang="uk-UA"/>
        </a:p>
      </dgm:t>
    </dgm:pt>
    <dgm:pt modelId="{D6A87955-C084-4354-A06E-1A9AA703DBD8}">
      <dgm:prSet custT="1"/>
      <dgm:spPr/>
      <dgm:t>
        <a:bodyPr/>
        <a:lstStyle/>
        <a:p>
          <a:r>
            <a:rPr lang="uk-UA" sz="3200" dirty="0" smtClean="0"/>
            <a:t>Ганс </a:t>
          </a:r>
          <a:r>
            <a:rPr lang="uk-UA" sz="3200" dirty="0" err="1" smtClean="0"/>
            <a:t>Шароун</a:t>
          </a:r>
          <a:endParaRPr lang="uk-UA" sz="3200" dirty="0" smtClean="0"/>
        </a:p>
      </dgm:t>
    </dgm:pt>
    <dgm:pt modelId="{ACEBE375-D89C-4A4A-B397-34F0F618FB75}" type="parTrans" cxnId="{C101B8DC-F3AD-4FF4-A08C-AF7AD280C74D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uk-UA"/>
        </a:p>
      </dgm:t>
    </dgm:pt>
    <dgm:pt modelId="{1E8EE26C-D233-43E7-901C-3FBB11BA932E}" type="sibTrans" cxnId="{C101B8DC-F3AD-4FF4-A08C-AF7AD280C74D}">
      <dgm:prSet/>
      <dgm:spPr/>
      <dgm:t>
        <a:bodyPr/>
        <a:lstStyle/>
        <a:p>
          <a:endParaRPr lang="uk-UA"/>
        </a:p>
      </dgm:t>
    </dgm:pt>
    <dgm:pt modelId="{6649B4CC-19D8-40F0-B29F-25E252A3FD34}">
      <dgm:prSet custT="1"/>
      <dgm:spPr/>
      <dgm:t>
        <a:bodyPr/>
        <a:lstStyle/>
        <a:p>
          <a:r>
            <a:rPr lang="uk-UA" sz="3200" dirty="0" smtClean="0"/>
            <a:t>Франк </a:t>
          </a:r>
          <a:r>
            <a:rPr lang="uk-UA" sz="3200" dirty="0" err="1" smtClean="0"/>
            <a:t>Ллойд</a:t>
          </a:r>
          <a:r>
            <a:rPr lang="uk-UA" sz="3200" dirty="0" smtClean="0"/>
            <a:t> </a:t>
          </a:r>
          <a:r>
            <a:rPr lang="uk-UA" sz="3200" dirty="0" err="1" smtClean="0"/>
            <a:t>Райт</a:t>
          </a:r>
          <a:endParaRPr lang="uk-UA" sz="3200" dirty="0" smtClean="0"/>
        </a:p>
      </dgm:t>
    </dgm:pt>
    <dgm:pt modelId="{99D8C7C2-F7A1-4447-BAC3-4005182063CD}" type="parTrans" cxnId="{0DEA6EDC-AC5E-460A-A512-469B43ABBF6D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uk-UA"/>
        </a:p>
      </dgm:t>
    </dgm:pt>
    <dgm:pt modelId="{318183DF-178C-4980-9B41-B5F856443099}" type="sibTrans" cxnId="{0DEA6EDC-AC5E-460A-A512-469B43ABBF6D}">
      <dgm:prSet/>
      <dgm:spPr/>
      <dgm:t>
        <a:bodyPr/>
        <a:lstStyle/>
        <a:p>
          <a:endParaRPr lang="uk-UA"/>
        </a:p>
      </dgm:t>
    </dgm:pt>
    <dgm:pt modelId="{2A8C965A-F721-4318-8620-8CA1D4F6F029}" type="pres">
      <dgm:prSet presAssocID="{6D2567CD-1138-4A56-A70D-8FC5A683C2A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F4BA2E5-4EB2-4E0D-A34B-06877100C877}" type="pres">
      <dgm:prSet presAssocID="{6D3D00D2-10CC-4CD4-ACB6-874AEDF8720B}" presName="root1" presStyleCnt="0"/>
      <dgm:spPr/>
    </dgm:pt>
    <dgm:pt modelId="{9971612F-EAAA-439A-8B34-8DA44E3D5483}" type="pres">
      <dgm:prSet presAssocID="{6D3D00D2-10CC-4CD4-ACB6-874AEDF8720B}" presName="LevelOneTextNode" presStyleLbl="node0" presStyleIdx="0" presStyleCnt="1" custScaleX="173437" custScaleY="178670" custLinFactNeighborX="-56948" custLinFactNeighborY="-189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3A8CD19-3B41-4E82-B255-521E7D0C36D4}" type="pres">
      <dgm:prSet presAssocID="{6D3D00D2-10CC-4CD4-ACB6-874AEDF8720B}" presName="level2hierChild" presStyleCnt="0"/>
      <dgm:spPr/>
    </dgm:pt>
    <dgm:pt modelId="{A6ACA8FE-7E91-47AA-B922-60E80752C054}" type="pres">
      <dgm:prSet presAssocID="{639C4CE7-1EE8-425D-BC61-BCC4B6959E86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8A5844BA-9A26-4226-8F34-76155C90E384}" type="pres">
      <dgm:prSet presAssocID="{639C4CE7-1EE8-425D-BC61-BCC4B6959E86}" presName="connTx" presStyleLbl="parChTrans1D2" presStyleIdx="0" presStyleCnt="2"/>
      <dgm:spPr/>
      <dgm:t>
        <a:bodyPr/>
        <a:lstStyle/>
        <a:p>
          <a:endParaRPr lang="uk-UA"/>
        </a:p>
      </dgm:t>
    </dgm:pt>
    <dgm:pt modelId="{17132B8D-CA9A-4436-85C2-61739FD07D7F}" type="pres">
      <dgm:prSet presAssocID="{01F9BA17-8276-44A6-96CF-C649BC009311}" presName="root2" presStyleCnt="0"/>
      <dgm:spPr/>
    </dgm:pt>
    <dgm:pt modelId="{CAB96C63-8E1C-4DB8-AD94-018D9EC3E0AD}" type="pres">
      <dgm:prSet presAssocID="{01F9BA17-8276-44A6-96CF-C649BC009311}" presName="LevelTwoTextNode" presStyleLbl="asst1" presStyleIdx="0" presStyleCnt="2" custScaleX="185720" custScaleY="158290" custLinFactNeighborX="-31098" custLinFactNeighborY="40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E030D9A-94AD-461B-8339-E90441061F8E}" type="pres">
      <dgm:prSet presAssocID="{01F9BA17-8276-44A6-96CF-C649BC009311}" presName="level3hierChild" presStyleCnt="0"/>
      <dgm:spPr/>
    </dgm:pt>
    <dgm:pt modelId="{60CF32E2-3307-441D-BF39-88A9B48FEF09}" type="pres">
      <dgm:prSet presAssocID="{E61F62AF-835A-4EFA-AFD1-7D91EABECCCF}" presName="conn2-1" presStyleLbl="parChTrans1D3" presStyleIdx="0" presStyleCnt="5"/>
      <dgm:spPr/>
      <dgm:t>
        <a:bodyPr/>
        <a:lstStyle/>
        <a:p>
          <a:endParaRPr lang="uk-UA"/>
        </a:p>
      </dgm:t>
    </dgm:pt>
    <dgm:pt modelId="{50E2855A-DD7C-4395-BCA2-5703A08FC9BE}" type="pres">
      <dgm:prSet presAssocID="{E61F62AF-835A-4EFA-AFD1-7D91EABECCCF}" presName="connTx" presStyleLbl="parChTrans1D3" presStyleIdx="0" presStyleCnt="5"/>
      <dgm:spPr/>
      <dgm:t>
        <a:bodyPr/>
        <a:lstStyle/>
        <a:p>
          <a:endParaRPr lang="uk-UA"/>
        </a:p>
      </dgm:t>
    </dgm:pt>
    <dgm:pt modelId="{C1A5989E-1F10-4443-B224-08FB23DE6C79}" type="pres">
      <dgm:prSet presAssocID="{6A2178F9-73E4-402C-9462-B5D78A4544D7}" presName="root2" presStyleCnt="0"/>
      <dgm:spPr/>
    </dgm:pt>
    <dgm:pt modelId="{AB099625-0A93-47E7-BCE4-A82A05067F80}" type="pres">
      <dgm:prSet presAssocID="{6A2178F9-73E4-402C-9462-B5D78A4544D7}" presName="LevelTwoTextNode" presStyleLbl="node3" presStyleIdx="0" presStyleCnt="5" custScaleX="149337" custScaleY="14953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83CBE2C-84CD-4790-81D7-27C4C67B1E34}" type="pres">
      <dgm:prSet presAssocID="{6A2178F9-73E4-402C-9462-B5D78A4544D7}" presName="level3hierChild" presStyleCnt="0"/>
      <dgm:spPr/>
    </dgm:pt>
    <dgm:pt modelId="{C525F471-45D5-484F-8EB9-15C69929A3B1}" type="pres">
      <dgm:prSet presAssocID="{7077764F-72C2-4840-A687-AF0B68468ACF}" presName="conn2-1" presStyleLbl="parChTrans1D3" presStyleIdx="1" presStyleCnt="5"/>
      <dgm:spPr/>
      <dgm:t>
        <a:bodyPr/>
        <a:lstStyle/>
        <a:p>
          <a:endParaRPr lang="uk-UA"/>
        </a:p>
      </dgm:t>
    </dgm:pt>
    <dgm:pt modelId="{08C82F4B-B07D-431E-A57D-A521F7D15E17}" type="pres">
      <dgm:prSet presAssocID="{7077764F-72C2-4840-A687-AF0B68468ACF}" presName="connTx" presStyleLbl="parChTrans1D3" presStyleIdx="1" presStyleCnt="5"/>
      <dgm:spPr/>
      <dgm:t>
        <a:bodyPr/>
        <a:lstStyle/>
        <a:p>
          <a:endParaRPr lang="uk-UA"/>
        </a:p>
      </dgm:t>
    </dgm:pt>
    <dgm:pt modelId="{48223A9D-8EC5-4BB5-AA51-F59D103E7BCF}" type="pres">
      <dgm:prSet presAssocID="{042B7024-4ACE-46DC-99B8-EF55A294BBBB}" presName="root2" presStyleCnt="0"/>
      <dgm:spPr/>
    </dgm:pt>
    <dgm:pt modelId="{70292DEB-3347-46FB-A348-47580F386BEB}" type="pres">
      <dgm:prSet presAssocID="{042B7024-4ACE-46DC-99B8-EF55A294BBBB}" presName="LevelTwoTextNode" presStyleLbl="node3" presStyleIdx="1" presStyleCnt="5" custScaleX="149313" custScaleY="14392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A815621-B6C6-49FE-9DE4-32073C2BA4F2}" type="pres">
      <dgm:prSet presAssocID="{042B7024-4ACE-46DC-99B8-EF55A294BBBB}" presName="level3hierChild" presStyleCnt="0"/>
      <dgm:spPr/>
    </dgm:pt>
    <dgm:pt modelId="{1FBA73FF-BFC7-4981-8130-D5F858242927}" type="pres">
      <dgm:prSet presAssocID="{F2F7FB15-1221-46BA-9C32-8290DE3E8BEF}" presName="conn2-1" presStyleLbl="parChTrans1D3" presStyleIdx="2" presStyleCnt="5"/>
      <dgm:spPr/>
      <dgm:t>
        <a:bodyPr/>
        <a:lstStyle/>
        <a:p>
          <a:endParaRPr lang="uk-UA"/>
        </a:p>
      </dgm:t>
    </dgm:pt>
    <dgm:pt modelId="{B45789F8-2BC5-473D-99A7-8E795A25023A}" type="pres">
      <dgm:prSet presAssocID="{F2F7FB15-1221-46BA-9C32-8290DE3E8BEF}" presName="connTx" presStyleLbl="parChTrans1D3" presStyleIdx="2" presStyleCnt="5"/>
      <dgm:spPr/>
      <dgm:t>
        <a:bodyPr/>
        <a:lstStyle/>
        <a:p>
          <a:endParaRPr lang="uk-UA"/>
        </a:p>
      </dgm:t>
    </dgm:pt>
    <dgm:pt modelId="{C8290456-A5F3-42C2-A5E7-60DD60A61AE5}" type="pres">
      <dgm:prSet presAssocID="{BC561ED4-B858-401C-851E-BE38DAD59B62}" presName="root2" presStyleCnt="0"/>
      <dgm:spPr/>
    </dgm:pt>
    <dgm:pt modelId="{CC33797B-20DF-4427-9332-6146B36C2B72}" type="pres">
      <dgm:prSet presAssocID="{BC561ED4-B858-401C-851E-BE38DAD59B62}" presName="LevelTwoTextNode" presStyleLbl="node3" presStyleIdx="2" presStyleCnt="5" custScaleX="151168" custScaleY="12978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8598984-B24B-43EF-A49E-660737CFA9F2}" type="pres">
      <dgm:prSet presAssocID="{BC561ED4-B858-401C-851E-BE38DAD59B62}" presName="level3hierChild" presStyleCnt="0"/>
      <dgm:spPr/>
    </dgm:pt>
    <dgm:pt modelId="{15158F90-15F7-4F28-A312-D56C37DE5C6B}" type="pres">
      <dgm:prSet presAssocID="{ED43AE27-B315-4386-86F1-633DCA201D0E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85AA94B2-7279-4501-A317-CA4D524DE928}" type="pres">
      <dgm:prSet presAssocID="{ED43AE27-B315-4386-86F1-633DCA201D0E}" presName="connTx" presStyleLbl="parChTrans1D2" presStyleIdx="1" presStyleCnt="2"/>
      <dgm:spPr/>
      <dgm:t>
        <a:bodyPr/>
        <a:lstStyle/>
        <a:p>
          <a:endParaRPr lang="uk-UA"/>
        </a:p>
      </dgm:t>
    </dgm:pt>
    <dgm:pt modelId="{9E178D19-8F75-4A34-8E4C-20491A96844B}" type="pres">
      <dgm:prSet presAssocID="{7A15098A-A009-47AD-A500-8CC67E263A11}" presName="root2" presStyleCnt="0"/>
      <dgm:spPr/>
    </dgm:pt>
    <dgm:pt modelId="{310F8CB4-F501-4CCA-920F-78E495067CE7}" type="pres">
      <dgm:prSet presAssocID="{7A15098A-A009-47AD-A500-8CC67E263A11}" presName="LevelTwoTextNode" presStyleLbl="asst1" presStyleIdx="1" presStyleCnt="2" custScaleX="197368" custScaleY="148820" custLinFactNeighborX="-28474" custLinFactNeighborY="-15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D2386B2-3B07-4501-972C-0A233B074260}" type="pres">
      <dgm:prSet presAssocID="{7A15098A-A009-47AD-A500-8CC67E263A11}" presName="level3hierChild" presStyleCnt="0"/>
      <dgm:spPr/>
    </dgm:pt>
    <dgm:pt modelId="{61A80A82-3399-459E-85F4-1D6EFA9A2D68}" type="pres">
      <dgm:prSet presAssocID="{ACEBE375-D89C-4A4A-B397-34F0F618FB75}" presName="conn2-1" presStyleLbl="parChTrans1D3" presStyleIdx="3" presStyleCnt="5"/>
      <dgm:spPr/>
      <dgm:t>
        <a:bodyPr/>
        <a:lstStyle/>
        <a:p>
          <a:endParaRPr lang="uk-UA"/>
        </a:p>
      </dgm:t>
    </dgm:pt>
    <dgm:pt modelId="{AB29578A-BADD-4F59-9243-18069196F315}" type="pres">
      <dgm:prSet presAssocID="{ACEBE375-D89C-4A4A-B397-34F0F618FB75}" presName="connTx" presStyleLbl="parChTrans1D3" presStyleIdx="3" presStyleCnt="5"/>
      <dgm:spPr/>
      <dgm:t>
        <a:bodyPr/>
        <a:lstStyle/>
        <a:p>
          <a:endParaRPr lang="uk-UA"/>
        </a:p>
      </dgm:t>
    </dgm:pt>
    <dgm:pt modelId="{C5A2EC32-7166-4250-A284-72D2B75FA4FB}" type="pres">
      <dgm:prSet presAssocID="{D6A87955-C084-4354-A06E-1A9AA703DBD8}" presName="root2" presStyleCnt="0"/>
      <dgm:spPr/>
    </dgm:pt>
    <dgm:pt modelId="{A90E86B8-258B-416F-816F-110362B4BE56}" type="pres">
      <dgm:prSet presAssocID="{D6A87955-C084-4354-A06E-1A9AA703DBD8}" presName="LevelTwoTextNode" presStyleLbl="node3" presStyleIdx="3" presStyleCnt="5" custScaleX="158781" custScaleY="126848" custLinFactNeighborX="-7458" custLinFactNeighborY="135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91696EA-B72D-4204-A152-3F532A0EB9C1}" type="pres">
      <dgm:prSet presAssocID="{D6A87955-C084-4354-A06E-1A9AA703DBD8}" presName="level3hierChild" presStyleCnt="0"/>
      <dgm:spPr/>
    </dgm:pt>
    <dgm:pt modelId="{D7335A5F-52DF-4C09-B53D-D4B0B27D88A2}" type="pres">
      <dgm:prSet presAssocID="{99D8C7C2-F7A1-4447-BAC3-4005182063CD}" presName="conn2-1" presStyleLbl="parChTrans1D3" presStyleIdx="4" presStyleCnt="5"/>
      <dgm:spPr/>
      <dgm:t>
        <a:bodyPr/>
        <a:lstStyle/>
        <a:p>
          <a:endParaRPr lang="uk-UA"/>
        </a:p>
      </dgm:t>
    </dgm:pt>
    <dgm:pt modelId="{3B9AD328-2C15-4E7C-B055-22E6DCCEFD24}" type="pres">
      <dgm:prSet presAssocID="{99D8C7C2-F7A1-4447-BAC3-4005182063CD}" presName="connTx" presStyleLbl="parChTrans1D3" presStyleIdx="4" presStyleCnt="5"/>
      <dgm:spPr/>
      <dgm:t>
        <a:bodyPr/>
        <a:lstStyle/>
        <a:p>
          <a:endParaRPr lang="uk-UA"/>
        </a:p>
      </dgm:t>
    </dgm:pt>
    <dgm:pt modelId="{C928DD16-FCB6-483D-A3D9-2CAD5C0060BB}" type="pres">
      <dgm:prSet presAssocID="{6649B4CC-19D8-40F0-B29F-25E252A3FD34}" presName="root2" presStyleCnt="0"/>
      <dgm:spPr/>
    </dgm:pt>
    <dgm:pt modelId="{D7240F7C-E18F-4799-B33F-3E9AA024E151}" type="pres">
      <dgm:prSet presAssocID="{6649B4CC-19D8-40F0-B29F-25E252A3FD34}" presName="LevelTwoTextNode" presStyleLbl="node3" presStyleIdx="4" presStyleCnt="5" custScaleX="150420" custScaleY="12205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0702266-9750-433D-92C8-1CCBAB01EADF}" type="pres">
      <dgm:prSet presAssocID="{6649B4CC-19D8-40F0-B29F-25E252A3FD34}" presName="level3hierChild" presStyleCnt="0"/>
      <dgm:spPr/>
    </dgm:pt>
  </dgm:ptLst>
  <dgm:cxnLst>
    <dgm:cxn modelId="{284198B5-5DC1-476F-9860-755AC4FBB1EF}" type="presOf" srcId="{F2F7FB15-1221-46BA-9C32-8290DE3E8BEF}" destId="{B45789F8-2BC5-473D-99A7-8E795A25023A}" srcOrd="1" destOrd="0" presId="urn:microsoft.com/office/officeart/2005/8/layout/hierarchy2"/>
    <dgm:cxn modelId="{15901D11-EC3F-4F16-9070-0E4D9802F7DD}" type="presOf" srcId="{6A2178F9-73E4-402C-9462-B5D78A4544D7}" destId="{AB099625-0A93-47E7-BCE4-A82A05067F80}" srcOrd="0" destOrd="0" presId="urn:microsoft.com/office/officeart/2005/8/layout/hierarchy2"/>
    <dgm:cxn modelId="{DD268900-8517-4934-A05F-5B4FF55275EA}" type="presOf" srcId="{ACEBE375-D89C-4A4A-B397-34F0F618FB75}" destId="{AB29578A-BADD-4F59-9243-18069196F315}" srcOrd="1" destOrd="0" presId="urn:microsoft.com/office/officeart/2005/8/layout/hierarchy2"/>
    <dgm:cxn modelId="{6FE41E76-208F-48E3-9B4B-3A72CB5657FE}" type="presOf" srcId="{6649B4CC-19D8-40F0-B29F-25E252A3FD34}" destId="{D7240F7C-E18F-4799-B33F-3E9AA024E151}" srcOrd="0" destOrd="0" presId="urn:microsoft.com/office/officeart/2005/8/layout/hierarchy2"/>
    <dgm:cxn modelId="{0DEA6EDC-AC5E-460A-A512-469B43ABBF6D}" srcId="{7A15098A-A009-47AD-A500-8CC67E263A11}" destId="{6649B4CC-19D8-40F0-B29F-25E252A3FD34}" srcOrd="1" destOrd="0" parTransId="{99D8C7C2-F7A1-4447-BAC3-4005182063CD}" sibTransId="{318183DF-178C-4980-9B41-B5F856443099}"/>
    <dgm:cxn modelId="{9749FFEF-5023-41B8-9FF4-5FA99D700AF3}" type="presOf" srcId="{F2F7FB15-1221-46BA-9C32-8290DE3E8BEF}" destId="{1FBA73FF-BFC7-4981-8130-D5F858242927}" srcOrd="0" destOrd="0" presId="urn:microsoft.com/office/officeart/2005/8/layout/hierarchy2"/>
    <dgm:cxn modelId="{C101B8DC-F3AD-4FF4-A08C-AF7AD280C74D}" srcId="{7A15098A-A009-47AD-A500-8CC67E263A11}" destId="{D6A87955-C084-4354-A06E-1A9AA703DBD8}" srcOrd="0" destOrd="0" parTransId="{ACEBE375-D89C-4A4A-B397-34F0F618FB75}" sibTransId="{1E8EE26C-D233-43E7-901C-3FBB11BA932E}"/>
    <dgm:cxn modelId="{DBD55BE7-844F-4305-B077-C47F841D9A47}" srcId="{01F9BA17-8276-44A6-96CF-C649BC009311}" destId="{BC561ED4-B858-401C-851E-BE38DAD59B62}" srcOrd="2" destOrd="0" parTransId="{F2F7FB15-1221-46BA-9C32-8290DE3E8BEF}" sibTransId="{F34FEBB8-5A24-4910-AB84-D7EC7ABDE454}"/>
    <dgm:cxn modelId="{B5D212BD-07FD-49B3-9ECE-6094D7C4CEAE}" srcId="{6D3D00D2-10CC-4CD4-ACB6-874AEDF8720B}" destId="{01F9BA17-8276-44A6-96CF-C649BC009311}" srcOrd="0" destOrd="0" parTransId="{639C4CE7-1EE8-425D-BC61-BCC4B6959E86}" sibTransId="{D7A558AB-7369-49DE-B7B8-F53CE1AAB9FE}"/>
    <dgm:cxn modelId="{3669FB36-A571-4414-8DE2-C9027AC8BE03}" type="presOf" srcId="{ED43AE27-B315-4386-86F1-633DCA201D0E}" destId="{85AA94B2-7279-4501-A317-CA4D524DE928}" srcOrd="1" destOrd="0" presId="urn:microsoft.com/office/officeart/2005/8/layout/hierarchy2"/>
    <dgm:cxn modelId="{06E7B095-F98C-4635-8DD0-18B727F73F49}" type="presOf" srcId="{ACEBE375-D89C-4A4A-B397-34F0F618FB75}" destId="{61A80A82-3399-459E-85F4-1D6EFA9A2D68}" srcOrd="0" destOrd="0" presId="urn:microsoft.com/office/officeart/2005/8/layout/hierarchy2"/>
    <dgm:cxn modelId="{35FD9DEC-CD06-4402-9F4D-BBFDD2E70A2D}" type="presOf" srcId="{99D8C7C2-F7A1-4447-BAC3-4005182063CD}" destId="{D7335A5F-52DF-4C09-B53D-D4B0B27D88A2}" srcOrd="0" destOrd="0" presId="urn:microsoft.com/office/officeart/2005/8/layout/hierarchy2"/>
    <dgm:cxn modelId="{D15B298F-E65D-4204-BC66-09BDEC788968}" type="presOf" srcId="{ED43AE27-B315-4386-86F1-633DCA201D0E}" destId="{15158F90-15F7-4F28-A312-D56C37DE5C6B}" srcOrd="0" destOrd="0" presId="urn:microsoft.com/office/officeart/2005/8/layout/hierarchy2"/>
    <dgm:cxn modelId="{2A62C52F-D571-4ABF-9DDB-4B567DF3C182}" type="presOf" srcId="{D6A87955-C084-4354-A06E-1A9AA703DBD8}" destId="{A90E86B8-258B-416F-816F-110362B4BE56}" srcOrd="0" destOrd="0" presId="urn:microsoft.com/office/officeart/2005/8/layout/hierarchy2"/>
    <dgm:cxn modelId="{F380CEC8-EF60-46DF-95CF-6697258D74E1}" srcId="{6D3D00D2-10CC-4CD4-ACB6-874AEDF8720B}" destId="{7A15098A-A009-47AD-A500-8CC67E263A11}" srcOrd="1" destOrd="0" parTransId="{ED43AE27-B315-4386-86F1-633DCA201D0E}" sibTransId="{8BF914AF-2451-4F96-9817-D86F9117C6BD}"/>
    <dgm:cxn modelId="{029C17EF-4097-471A-98B6-DCDF00463173}" srcId="{01F9BA17-8276-44A6-96CF-C649BC009311}" destId="{6A2178F9-73E4-402C-9462-B5D78A4544D7}" srcOrd="0" destOrd="0" parTransId="{E61F62AF-835A-4EFA-AFD1-7D91EABECCCF}" sibTransId="{18A6D941-A808-4D8A-B3E0-F243A212D71D}"/>
    <dgm:cxn modelId="{F6071761-03B8-493B-97B3-13471BE18A99}" type="presOf" srcId="{99D8C7C2-F7A1-4447-BAC3-4005182063CD}" destId="{3B9AD328-2C15-4E7C-B055-22E6DCCEFD24}" srcOrd="1" destOrd="0" presId="urn:microsoft.com/office/officeart/2005/8/layout/hierarchy2"/>
    <dgm:cxn modelId="{41C82575-6D6D-4788-B6BF-E5F43817B166}" type="presOf" srcId="{E61F62AF-835A-4EFA-AFD1-7D91EABECCCF}" destId="{60CF32E2-3307-441D-BF39-88A9B48FEF09}" srcOrd="0" destOrd="0" presId="urn:microsoft.com/office/officeart/2005/8/layout/hierarchy2"/>
    <dgm:cxn modelId="{4BF3AB70-73D4-4004-9FD2-A0D5D3DE9B9F}" type="presOf" srcId="{639C4CE7-1EE8-425D-BC61-BCC4B6959E86}" destId="{A6ACA8FE-7E91-47AA-B922-60E80752C054}" srcOrd="0" destOrd="0" presId="urn:microsoft.com/office/officeart/2005/8/layout/hierarchy2"/>
    <dgm:cxn modelId="{61AF9CB7-C5CB-494A-92D6-50D6F280A174}" type="presOf" srcId="{7A15098A-A009-47AD-A500-8CC67E263A11}" destId="{310F8CB4-F501-4CCA-920F-78E495067CE7}" srcOrd="0" destOrd="0" presId="urn:microsoft.com/office/officeart/2005/8/layout/hierarchy2"/>
    <dgm:cxn modelId="{50B05FF2-525F-49B3-95B3-A2679C79B443}" type="presOf" srcId="{7077764F-72C2-4840-A687-AF0B68468ACF}" destId="{C525F471-45D5-484F-8EB9-15C69929A3B1}" srcOrd="0" destOrd="0" presId="urn:microsoft.com/office/officeart/2005/8/layout/hierarchy2"/>
    <dgm:cxn modelId="{B9E09350-E1F6-4375-923F-CA5E6C763EBC}" type="presOf" srcId="{6D3D00D2-10CC-4CD4-ACB6-874AEDF8720B}" destId="{9971612F-EAAA-439A-8B34-8DA44E3D5483}" srcOrd="0" destOrd="0" presId="urn:microsoft.com/office/officeart/2005/8/layout/hierarchy2"/>
    <dgm:cxn modelId="{E9889D73-F81D-491D-A0FC-97378C242391}" srcId="{6D2567CD-1138-4A56-A70D-8FC5A683C2A2}" destId="{6D3D00D2-10CC-4CD4-ACB6-874AEDF8720B}" srcOrd="0" destOrd="0" parTransId="{AB4F80D3-8B41-40F3-9240-98B15B47BCF0}" sibTransId="{B4041772-D048-4599-818C-F118F9E5643B}"/>
    <dgm:cxn modelId="{D0744F99-B5FD-47E9-9239-914A9E5B7540}" srcId="{01F9BA17-8276-44A6-96CF-C649BC009311}" destId="{042B7024-4ACE-46DC-99B8-EF55A294BBBB}" srcOrd="1" destOrd="0" parTransId="{7077764F-72C2-4840-A687-AF0B68468ACF}" sibTransId="{6EAB942C-C40B-465B-B18A-D6A1A3400B62}"/>
    <dgm:cxn modelId="{028F81D8-CE0A-4680-AE46-5ED13FC9EE59}" type="presOf" srcId="{BC561ED4-B858-401C-851E-BE38DAD59B62}" destId="{CC33797B-20DF-4427-9332-6146B36C2B72}" srcOrd="0" destOrd="0" presId="urn:microsoft.com/office/officeart/2005/8/layout/hierarchy2"/>
    <dgm:cxn modelId="{BCDC0B5E-6BAF-4E69-971B-C91D535CF585}" type="presOf" srcId="{6D2567CD-1138-4A56-A70D-8FC5A683C2A2}" destId="{2A8C965A-F721-4318-8620-8CA1D4F6F029}" srcOrd="0" destOrd="0" presId="urn:microsoft.com/office/officeart/2005/8/layout/hierarchy2"/>
    <dgm:cxn modelId="{61999D94-DF65-4925-985D-1382C91DA5CF}" type="presOf" srcId="{E61F62AF-835A-4EFA-AFD1-7D91EABECCCF}" destId="{50E2855A-DD7C-4395-BCA2-5703A08FC9BE}" srcOrd="1" destOrd="0" presId="urn:microsoft.com/office/officeart/2005/8/layout/hierarchy2"/>
    <dgm:cxn modelId="{B9FDB94B-11C0-4B61-8BE4-97DE4AEE7C41}" type="presOf" srcId="{7077764F-72C2-4840-A687-AF0B68468ACF}" destId="{08C82F4B-B07D-431E-A57D-A521F7D15E17}" srcOrd="1" destOrd="0" presId="urn:microsoft.com/office/officeart/2005/8/layout/hierarchy2"/>
    <dgm:cxn modelId="{6602DD77-4680-4D39-BD9A-583F87EAE891}" type="presOf" srcId="{042B7024-4ACE-46DC-99B8-EF55A294BBBB}" destId="{70292DEB-3347-46FB-A348-47580F386BEB}" srcOrd="0" destOrd="0" presId="urn:microsoft.com/office/officeart/2005/8/layout/hierarchy2"/>
    <dgm:cxn modelId="{531163AF-5721-447B-BC34-D3CE22F477C1}" type="presOf" srcId="{01F9BA17-8276-44A6-96CF-C649BC009311}" destId="{CAB96C63-8E1C-4DB8-AD94-018D9EC3E0AD}" srcOrd="0" destOrd="0" presId="urn:microsoft.com/office/officeart/2005/8/layout/hierarchy2"/>
    <dgm:cxn modelId="{2C3FC620-FBAC-48DD-812F-8B3BD4E01F89}" type="presOf" srcId="{639C4CE7-1EE8-425D-BC61-BCC4B6959E86}" destId="{8A5844BA-9A26-4226-8F34-76155C90E384}" srcOrd="1" destOrd="0" presId="urn:microsoft.com/office/officeart/2005/8/layout/hierarchy2"/>
    <dgm:cxn modelId="{30D80604-D76F-4413-943A-4D1F5AD5A6AC}" type="presParOf" srcId="{2A8C965A-F721-4318-8620-8CA1D4F6F029}" destId="{AF4BA2E5-4EB2-4E0D-A34B-06877100C877}" srcOrd="0" destOrd="0" presId="urn:microsoft.com/office/officeart/2005/8/layout/hierarchy2"/>
    <dgm:cxn modelId="{655D751D-C1AB-4BC9-BBF7-A5011314095F}" type="presParOf" srcId="{AF4BA2E5-4EB2-4E0D-A34B-06877100C877}" destId="{9971612F-EAAA-439A-8B34-8DA44E3D5483}" srcOrd="0" destOrd="0" presId="urn:microsoft.com/office/officeart/2005/8/layout/hierarchy2"/>
    <dgm:cxn modelId="{F4A8052F-5902-4E62-8079-67262F3F1BAE}" type="presParOf" srcId="{AF4BA2E5-4EB2-4E0D-A34B-06877100C877}" destId="{73A8CD19-3B41-4E82-B255-521E7D0C36D4}" srcOrd="1" destOrd="0" presId="urn:microsoft.com/office/officeart/2005/8/layout/hierarchy2"/>
    <dgm:cxn modelId="{C9B4C47C-433B-4569-8673-AAA079238EBA}" type="presParOf" srcId="{73A8CD19-3B41-4E82-B255-521E7D0C36D4}" destId="{A6ACA8FE-7E91-47AA-B922-60E80752C054}" srcOrd="0" destOrd="0" presId="urn:microsoft.com/office/officeart/2005/8/layout/hierarchy2"/>
    <dgm:cxn modelId="{6BB81E33-0A96-4194-B1AC-12BEDEA3FAA5}" type="presParOf" srcId="{A6ACA8FE-7E91-47AA-B922-60E80752C054}" destId="{8A5844BA-9A26-4226-8F34-76155C90E384}" srcOrd="0" destOrd="0" presId="urn:microsoft.com/office/officeart/2005/8/layout/hierarchy2"/>
    <dgm:cxn modelId="{1BD16F5D-79F2-4F6D-9DFC-E0A9C1A6C35D}" type="presParOf" srcId="{73A8CD19-3B41-4E82-B255-521E7D0C36D4}" destId="{17132B8D-CA9A-4436-85C2-61739FD07D7F}" srcOrd="1" destOrd="0" presId="urn:microsoft.com/office/officeart/2005/8/layout/hierarchy2"/>
    <dgm:cxn modelId="{91D79D8A-2DB8-464B-913D-8E652FDE799A}" type="presParOf" srcId="{17132B8D-CA9A-4436-85C2-61739FD07D7F}" destId="{CAB96C63-8E1C-4DB8-AD94-018D9EC3E0AD}" srcOrd="0" destOrd="0" presId="urn:microsoft.com/office/officeart/2005/8/layout/hierarchy2"/>
    <dgm:cxn modelId="{4F822153-FFB4-4E34-9110-5BEB7F3EBE20}" type="presParOf" srcId="{17132B8D-CA9A-4436-85C2-61739FD07D7F}" destId="{9E030D9A-94AD-461B-8339-E90441061F8E}" srcOrd="1" destOrd="0" presId="urn:microsoft.com/office/officeart/2005/8/layout/hierarchy2"/>
    <dgm:cxn modelId="{7474BCFD-7DFE-4B0F-9129-0A58A0889FCA}" type="presParOf" srcId="{9E030D9A-94AD-461B-8339-E90441061F8E}" destId="{60CF32E2-3307-441D-BF39-88A9B48FEF09}" srcOrd="0" destOrd="0" presId="urn:microsoft.com/office/officeart/2005/8/layout/hierarchy2"/>
    <dgm:cxn modelId="{C4CB9DFD-2D73-4EF4-8C60-601E01958743}" type="presParOf" srcId="{60CF32E2-3307-441D-BF39-88A9B48FEF09}" destId="{50E2855A-DD7C-4395-BCA2-5703A08FC9BE}" srcOrd="0" destOrd="0" presId="urn:microsoft.com/office/officeart/2005/8/layout/hierarchy2"/>
    <dgm:cxn modelId="{4A159867-6325-404F-84F5-5B903F96669A}" type="presParOf" srcId="{9E030D9A-94AD-461B-8339-E90441061F8E}" destId="{C1A5989E-1F10-4443-B224-08FB23DE6C79}" srcOrd="1" destOrd="0" presId="urn:microsoft.com/office/officeart/2005/8/layout/hierarchy2"/>
    <dgm:cxn modelId="{E444C645-4C0D-40CE-B7FF-70669BB520AA}" type="presParOf" srcId="{C1A5989E-1F10-4443-B224-08FB23DE6C79}" destId="{AB099625-0A93-47E7-BCE4-A82A05067F80}" srcOrd="0" destOrd="0" presId="urn:microsoft.com/office/officeart/2005/8/layout/hierarchy2"/>
    <dgm:cxn modelId="{BB74DA45-2B80-4E3A-8BD2-5BF3D52821A0}" type="presParOf" srcId="{C1A5989E-1F10-4443-B224-08FB23DE6C79}" destId="{483CBE2C-84CD-4790-81D7-27C4C67B1E34}" srcOrd="1" destOrd="0" presId="urn:microsoft.com/office/officeart/2005/8/layout/hierarchy2"/>
    <dgm:cxn modelId="{174C26B8-6008-4086-A62E-57DE24A20214}" type="presParOf" srcId="{9E030D9A-94AD-461B-8339-E90441061F8E}" destId="{C525F471-45D5-484F-8EB9-15C69929A3B1}" srcOrd="2" destOrd="0" presId="urn:microsoft.com/office/officeart/2005/8/layout/hierarchy2"/>
    <dgm:cxn modelId="{8EBF54B6-765D-4E4A-A90E-4B62E02F5307}" type="presParOf" srcId="{C525F471-45D5-484F-8EB9-15C69929A3B1}" destId="{08C82F4B-B07D-431E-A57D-A521F7D15E17}" srcOrd="0" destOrd="0" presId="urn:microsoft.com/office/officeart/2005/8/layout/hierarchy2"/>
    <dgm:cxn modelId="{7C81FFC7-81A4-422E-994D-EC7EF935F324}" type="presParOf" srcId="{9E030D9A-94AD-461B-8339-E90441061F8E}" destId="{48223A9D-8EC5-4BB5-AA51-F59D103E7BCF}" srcOrd="3" destOrd="0" presId="urn:microsoft.com/office/officeart/2005/8/layout/hierarchy2"/>
    <dgm:cxn modelId="{493E10C9-26D1-455F-83E7-73F7C8237665}" type="presParOf" srcId="{48223A9D-8EC5-4BB5-AA51-F59D103E7BCF}" destId="{70292DEB-3347-46FB-A348-47580F386BEB}" srcOrd="0" destOrd="0" presId="urn:microsoft.com/office/officeart/2005/8/layout/hierarchy2"/>
    <dgm:cxn modelId="{3DFFE5B8-8C8C-4611-88AD-2BECC02AA6D5}" type="presParOf" srcId="{48223A9D-8EC5-4BB5-AA51-F59D103E7BCF}" destId="{3A815621-B6C6-49FE-9DE4-32073C2BA4F2}" srcOrd="1" destOrd="0" presId="urn:microsoft.com/office/officeart/2005/8/layout/hierarchy2"/>
    <dgm:cxn modelId="{A6D25FD9-70B3-4D57-BE09-E2D4B2639055}" type="presParOf" srcId="{9E030D9A-94AD-461B-8339-E90441061F8E}" destId="{1FBA73FF-BFC7-4981-8130-D5F858242927}" srcOrd="4" destOrd="0" presId="urn:microsoft.com/office/officeart/2005/8/layout/hierarchy2"/>
    <dgm:cxn modelId="{FF38CE90-F7E9-4272-AB49-1B09FDA0CFE3}" type="presParOf" srcId="{1FBA73FF-BFC7-4981-8130-D5F858242927}" destId="{B45789F8-2BC5-473D-99A7-8E795A25023A}" srcOrd="0" destOrd="0" presId="urn:microsoft.com/office/officeart/2005/8/layout/hierarchy2"/>
    <dgm:cxn modelId="{B85E385E-1BE6-4695-B326-ACFA79D67225}" type="presParOf" srcId="{9E030D9A-94AD-461B-8339-E90441061F8E}" destId="{C8290456-A5F3-42C2-A5E7-60DD60A61AE5}" srcOrd="5" destOrd="0" presId="urn:microsoft.com/office/officeart/2005/8/layout/hierarchy2"/>
    <dgm:cxn modelId="{A94222C3-2AF5-49F0-9D99-2B5CDAE6A0E2}" type="presParOf" srcId="{C8290456-A5F3-42C2-A5E7-60DD60A61AE5}" destId="{CC33797B-20DF-4427-9332-6146B36C2B72}" srcOrd="0" destOrd="0" presId="urn:microsoft.com/office/officeart/2005/8/layout/hierarchy2"/>
    <dgm:cxn modelId="{AE1AAACE-D80B-4DB4-A5AF-45B9F5940FFA}" type="presParOf" srcId="{C8290456-A5F3-42C2-A5E7-60DD60A61AE5}" destId="{F8598984-B24B-43EF-A49E-660737CFA9F2}" srcOrd="1" destOrd="0" presId="urn:microsoft.com/office/officeart/2005/8/layout/hierarchy2"/>
    <dgm:cxn modelId="{ADB12B69-DA98-44F3-859C-56CBEE07314F}" type="presParOf" srcId="{73A8CD19-3B41-4E82-B255-521E7D0C36D4}" destId="{15158F90-15F7-4F28-A312-D56C37DE5C6B}" srcOrd="2" destOrd="0" presId="urn:microsoft.com/office/officeart/2005/8/layout/hierarchy2"/>
    <dgm:cxn modelId="{48CB0EED-899C-4FCC-AF9C-20887DB38A60}" type="presParOf" srcId="{15158F90-15F7-4F28-A312-D56C37DE5C6B}" destId="{85AA94B2-7279-4501-A317-CA4D524DE928}" srcOrd="0" destOrd="0" presId="urn:microsoft.com/office/officeart/2005/8/layout/hierarchy2"/>
    <dgm:cxn modelId="{468CAA71-B642-4ECE-95E4-6CB32CAD1977}" type="presParOf" srcId="{73A8CD19-3B41-4E82-B255-521E7D0C36D4}" destId="{9E178D19-8F75-4A34-8E4C-20491A96844B}" srcOrd="3" destOrd="0" presId="urn:microsoft.com/office/officeart/2005/8/layout/hierarchy2"/>
    <dgm:cxn modelId="{B2F60A0B-327C-4582-9807-EDE4FC3440A6}" type="presParOf" srcId="{9E178D19-8F75-4A34-8E4C-20491A96844B}" destId="{310F8CB4-F501-4CCA-920F-78E495067CE7}" srcOrd="0" destOrd="0" presId="urn:microsoft.com/office/officeart/2005/8/layout/hierarchy2"/>
    <dgm:cxn modelId="{036E8234-6B17-4C9E-BCE0-1D1CABBD0231}" type="presParOf" srcId="{9E178D19-8F75-4A34-8E4C-20491A96844B}" destId="{9D2386B2-3B07-4501-972C-0A233B074260}" srcOrd="1" destOrd="0" presId="urn:microsoft.com/office/officeart/2005/8/layout/hierarchy2"/>
    <dgm:cxn modelId="{8BEEE20E-937E-4480-9C5D-DD261CE1E547}" type="presParOf" srcId="{9D2386B2-3B07-4501-972C-0A233B074260}" destId="{61A80A82-3399-459E-85F4-1D6EFA9A2D68}" srcOrd="0" destOrd="0" presId="urn:microsoft.com/office/officeart/2005/8/layout/hierarchy2"/>
    <dgm:cxn modelId="{3015DD7A-06DE-499B-BF46-939D32662EF1}" type="presParOf" srcId="{61A80A82-3399-459E-85F4-1D6EFA9A2D68}" destId="{AB29578A-BADD-4F59-9243-18069196F315}" srcOrd="0" destOrd="0" presId="urn:microsoft.com/office/officeart/2005/8/layout/hierarchy2"/>
    <dgm:cxn modelId="{AF7B430F-8535-4458-BF12-D9E58E1E815C}" type="presParOf" srcId="{9D2386B2-3B07-4501-972C-0A233B074260}" destId="{C5A2EC32-7166-4250-A284-72D2B75FA4FB}" srcOrd="1" destOrd="0" presId="urn:microsoft.com/office/officeart/2005/8/layout/hierarchy2"/>
    <dgm:cxn modelId="{03FA2FB4-C385-42CC-94FB-9E28D67850AE}" type="presParOf" srcId="{C5A2EC32-7166-4250-A284-72D2B75FA4FB}" destId="{A90E86B8-258B-416F-816F-110362B4BE56}" srcOrd="0" destOrd="0" presId="urn:microsoft.com/office/officeart/2005/8/layout/hierarchy2"/>
    <dgm:cxn modelId="{8B6B32E6-1F17-4A39-8259-68FD25D22B3E}" type="presParOf" srcId="{C5A2EC32-7166-4250-A284-72D2B75FA4FB}" destId="{B91696EA-B72D-4204-A152-3F532A0EB9C1}" srcOrd="1" destOrd="0" presId="urn:microsoft.com/office/officeart/2005/8/layout/hierarchy2"/>
    <dgm:cxn modelId="{FAFDD012-6CC4-4CBF-AA08-04BD6FF9B9E7}" type="presParOf" srcId="{9D2386B2-3B07-4501-972C-0A233B074260}" destId="{D7335A5F-52DF-4C09-B53D-D4B0B27D88A2}" srcOrd="2" destOrd="0" presId="urn:microsoft.com/office/officeart/2005/8/layout/hierarchy2"/>
    <dgm:cxn modelId="{EDBED4A6-5FFF-4CFE-B7E1-373895B08F95}" type="presParOf" srcId="{D7335A5F-52DF-4C09-B53D-D4B0B27D88A2}" destId="{3B9AD328-2C15-4E7C-B055-22E6DCCEFD24}" srcOrd="0" destOrd="0" presId="urn:microsoft.com/office/officeart/2005/8/layout/hierarchy2"/>
    <dgm:cxn modelId="{8170C3CD-B57D-4B1F-B655-2F5F78559C73}" type="presParOf" srcId="{9D2386B2-3B07-4501-972C-0A233B074260}" destId="{C928DD16-FCB6-483D-A3D9-2CAD5C0060BB}" srcOrd="3" destOrd="0" presId="urn:microsoft.com/office/officeart/2005/8/layout/hierarchy2"/>
    <dgm:cxn modelId="{2AE8B430-D2CB-4F88-91C9-D39B90B4E2C6}" type="presParOf" srcId="{C928DD16-FCB6-483D-A3D9-2CAD5C0060BB}" destId="{D7240F7C-E18F-4799-B33F-3E9AA024E151}" srcOrd="0" destOrd="0" presId="urn:microsoft.com/office/officeart/2005/8/layout/hierarchy2"/>
    <dgm:cxn modelId="{FA842E28-6097-4BC2-BF8D-F656E1F20CA7}" type="presParOf" srcId="{C928DD16-FCB6-483D-A3D9-2CAD5C0060BB}" destId="{40702266-9750-433D-92C8-1CCBAB01EA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1612F-EAAA-439A-8B34-8DA44E3D5483}">
      <dsp:nvSpPr>
        <dsp:cNvPr id="0" name=""/>
        <dsp:cNvSpPr/>
      </dsp:nvSpPr>
      <dsp:spPr>
        <a:xfrm>
          <a:off x="0" y="2511791"/>
          <a:ext cx="2871908" cy="1479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Модернізм</a:t>
          </a:r>
          <a:endParaRPr lang="uk-UA" sz="44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43327" y="2555118"/>
        <a:ext cx="2785254" cy="1392626"/>
      </dsp:txXfrm>
    </dsp:sp>
    <dsp:sp modelId="{A6ACA8FE-7E91-47AA-B922-60E80752C054}">
      <dsp:nvSpPr>
        <dsp:cNvPr id="0" name=""/>
        <dsp:cNvSpPr/>
      </dsp:nvSpPr>
      <dsp:spPr>
        <a:xfrm rot="18038934">
          <a:off x="2491118" y="2570902"/>
          <a:ext cx="1553534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553534" y="12270"/>
              </a:lnTo>
            </a:path>
          </a:pathLst>
        </a:custGeom>
        <a:noFill/>
        <a:ln w="57150" cap="flat" cmpd="sng" algn="ctr">
          <a:solidFill>
            <a:schemeClr val="accent3"/>
          </a:solidFill>
          <a:prstDash val="solid"/>
        </a:ln>
        <a:effectLst/>
        <a:sp3d z="-4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229047" y="2544334"/>
        <a:ext cx="77676" cy="77676"/>
      </dsp:txXfrm>
    </dsp:sp>
    <dsp:sp modelId="{CAB96C63-8E1C-4DB8-AD94-018D9EC3E0AD}">
      <dsp:nvSpPr>
        <dsp:cNvPr id="0" name=""/>
        <dsp:cNvSpPr/>
      </dsp:nvSpPr>
      <dsp:spPr>
        <a:xfrm>
          <a:off x="3663862" y="1259641"/>
          <a:ext cx="3075300" cy="13105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«Міжнародний стиль»</a:t>
          </a:r>
          <a:endParaRPr lang="uk-UA" sz="3600" kern="1200" dirty="0">
            <a:solidFill>
              <a:schemeClr val="bg1"/>
            </a:solidFill>
          </a:endParaRPr>
        </a:p>
      </dsp:txBody>
      <dsp:txXfrm>
        <a:off x="3702247" y="1298026"/>
        <a:ext cx="2998530" cy="1233776"/>
      </dsp:txXfrm>
    </dsp:sp>
    <dsp:sp modelId="{60CF32E2-3307-441D-BF39-88A9B48FEF09}">
      <dsp:nvSpPr>
        <dsp:cNvPr id="0" name=""/>
        <dsp:cNvSpPr/>
      </dsp:nvSpPr>
      <dsp:spPr>
        <a:xfrm rot="18742451">
          <a:off x="6454406" y="1257407"/>
          <a:ext cx="1746811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746811" y="12270"/>
              </a:lnTo>
            </a:path>
          </a:pathLst>
        </a:custGeom>
        <a:noFill/>
        <a:ln w="57150" cap="flat" cmpd="sng" algn="ctr">
          <a:solidFill>
            <a:schemeClr val="accent4"/>
          </a:solidFill>
          <a:prstDash val="solid"/>
        </a:ln>
        <a:effectLst/>
        <a:sp3d z="-40000"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7284141" y="1226007"/>
        <a:ext cx="87340" cy="87340"/>
      </dsp:txXfrm>
    </dsp:sp>
    <dsp:sp modelId="{AB099625-0A93-47E7-BCE4-A82A05067F80}">
      <dsp:nvSpPr>
        <dsp:cNvPr id="0" name=""/>
        <dsp:cNvSpPr/>
      </dsp:nvSpPr>
      <dsp:spPr>
        <a:xfrm>
          <a:off x="7916460" y="5399"/>
          <a:ext cx="2472841" cy="12380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/>
            <a:t>Ле</a:t>
          </a:r>
          <a:r>
            <a:rPr lang="uk-UA" sz="3200" kern="1200" dirty="0" smtClean="0"/>
            <a:t> </a:t>
          </a:r>
          <a:r>
            <a:rPr lang="uk-UA" sz="3200" kern="1200" dirty="0" err="1" smtClean="0"/>
            <a:t>Корбузьє</a:t>
          </a:r>
          <a:endParaRPr lang="uk-UA" sz="3200" kern="1200" dirty="0"/>
        </a:p>
      </dsp:txBody>
      <dsp:txXfrm>
        <a:off x="7952722" y="41661"/>
        <a:ext cx="2400317" cy="1165560"/>
      </dsp:txXfrm>
    </dsp:sp>
    <dsp:sp modelId="{C525F471-45D5-484F-8EB9-15C69929A3B1}">
      <dsp:nvSpPr>
        <dsp:cNvPr id="0" name=""/>
        <dsp:cNvSpPr/>
      </dsp:nvSpPr>
      <dsp:spPr>
        <a:xfrm rot="141749">
          <a:off x="6738662" y="1926929"/>
          <a:ext cx="1178299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178299" y="12270"/>
              </a:lnTo>
            </a:path>
          </a:pathLst>
        </a:custGeom>
        <a:noFill/>
        <a:ln w="57150" cap="flat" cmpd="sng" algn="ctr">
          <a:solidFill>
            <a:schemeClr val="accent4"/>
          </a:solidFill>
          <a:prstDash val="solid"/>
        </a:ln>
        <a:effectLst/>
        <a:sp3d z="-40000"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7298354" y="1909742"/>
        <a:ext cx="58914" cy="58914"/>
      </dsp:txXfrm>
    </dsp:sp>
    <dsp:sp modelId="{70292DEB-3347-46FB-A348-47580F386BEB}">
      <dsp:nvSpPr>
        <dsp:cNvPr id="0" name=""/>
        <dsp:cNvSpPr/>
      </dsp:nvSpPr>
      <dsp:spPr>
        <a:xfrm>
          <a:off x="7916460" y="1367675"/>
          <a:ext cx="2472444" cy="11916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Вальтер </a:t>
          </a:r>
          <a:r>
            <a:rPr lang="uk-UA" sz="3600" kern="1200" dirty="0" err="1" smtClean="0"/>
            <a:t>Ґропіус</a:t>
          </a:r>
          <a:endParaRPr lang="uk-UA" sz="3600" kern="1200" dirty="0"/>
        </a:p>
      </dsp:txBody>
      <dsp:txXfrm>
        <a:off x="7951361" y="1402576"/>
        <a:ext cx="2402642" cy="1121818"/>
      </dsp:txXfrm>
    </dsp:sp>
    <dsp:sp modelId="{1FBA73FF-BFC7-4981-8130-D5F858242927}">
      <dsp:nvSpPr>
        <dsp:cNvPr id="0" name=""/>
        <dsp:cNvSpPr/>
      </dsp:nvSpPr>
      <dsp:spPr>
        <a:xfrm rot="2877805">
          <a:off x="6448713" y="2555565"/>
          <a:ext cx="1758196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758196" y="12270"/>
              </a:lnTo>
            </a:path>
          </a:pathLst>
        </a:custGeom>
        <a:noFill/>
        <a:ln w="57150" cap="flat" cmpd="sng" algn="ctr">
          <a:solidFill>
            <a:schemeClr val="accent4"/>
          </a:solidFill>
          <a:prstDash val="solid"/>
        </a:ln>
        <a:effectLst/>
        <a:sp3d z="-40000"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7283856" y="2523881"/>
        <a:ext cx="87909" cy="87909"/>
      </dsp:txXfrm>
    </dsp:sp>
    <dsp:sp modelId="{CC33797B-20DF-4427-9332-6146B36C2B72}">
      <dsp:nvSpPr>
        <dsp:cNvPr id="0" name=""/>
        <dsp:cNvSpPr/>
      </dsp:nvSpPr>
      <dsp:spPr>
        <a:xfrm>
          <a:off x="7916460" y="2683487"/>
          <a:ext cx="2503160" cy="10745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П'єр Луїджі Нерві</a:t>
          </a:r>
          <a:endParaRPr lang="uk-UA" sz="3200" kern="1200" dirty="0"/>
        </a:p>
      </dsp:txBody>
      <dsp:txXfrm>
        <a:off x="7947932" y="2714959"/>
        <a:ext cx="2440216" cy="1011597"/>
      </dsp:txXfrm>
    </dsp:sp>
    <dsp:sp modelId="{15158F90-15F7-4F28-A312-D56C37DE5C6B}">
      <dsp:nvSpPr>
        <dsp:cNvPr id="0" name=""/>
        <dsp:cNvSpPr/>
      </dsp:nvSpPr>
      <dsp:spPr>
        <a:xfrm rot="3744956">
          <a:off x="2387542" y="4038692"/>
          <a:ext cx="1804136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804136" y="12270"/>
              </a:lnTo>
            </a:path>
          </a:pathLst>
        </a:custGeom>
        <a:noFill/>
        <a:ln w="57150" cap="flat" cmpd="sng" algn="ctr">
          <a:solidFill>
            <a:schemeClr val="accent3"/>
          </a:solidFill>
          <a:prstDash val="solid"/>
        </a:ln>
        <a:effectLst/>
        <a:sp3d z="-40000"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3244507" y="4005860"/>
        <a:ext cx="90206" cy="90206"/>
      </dsp:txXfrm>
    </dsp:sp>
    <dsp:sp modelId="{310F8CB4-F501-4CCA-920F-78E495067CE7}">
      <dsp:nvSpPr>
        <dsp:cNvPr id="0" name=""/>
        <dsp:cNvSpPr/>
      </dsp:nvSpPr>
      <dsp:spPr>
        <a:xfrm>
          <a:off x="3707313" y="4234425"/>
          <a:ext cx="3268177" cy="12321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hlinkClick xmlns:r="http://schemas.openxmlformats.org/officeDocument/2006/relationships" r:id="" action="ppaction://hlinksldjump"/>
            </a:rPr>
            <a:t>«Органічна архітектура»</a:t>
          </a:r>
          <a:endParaRPr lang="uk-UA" sz="4000" kern="1200" dirty="0"/>
        </a:p>
      </dsp:txBody>
      <dsp:txXfrm>
        <a:off x="3743401" y="4270513"/>
        <a:ext cx="3196001" cy="1159964"/>
      </dsp:txXfrm>
    </dsp:sp>
    <dsp:sp modelId="{61A80A82-3399-459E-85F4-1D6EFA9A2D68}">
      <dsp:nvSpPr>
        <dsp:cNvPr id="0" name=""/>
        <dsp:cNvSpPr/>
      </dsp:nvSpPr>
      <dsp:spPr>
        <a:xfrm rot="20211166">
          <a:off x="6931261" y="4622256"/>
          <a:ext cx="1098808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098808" y="12270"/>
              </a:lnTo>
            </a:path>
          </a:pathLst>
        </a:custGeom>
        <a:noFill/>
        <a:ln w="57150" cap="flat" cmpd="sng" algn="ctr">
          <a:solidFill>
            <a:schemeClr val="accent4"/>
          </a:solidFill>
          <a:prstDash val="solid"/>
        </a:ln>
        <a:effectLst/>
        <a:sp3d z="-40000"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7453195" y="4607057"/>
        <a:ext cx="54940" cy="54940"/>
      </dsp:txXfrm>
    </dsp:sp>
    <dsp:sp modelId="{A90E86B8-258B-416F-816F-110362B4BE56}">
      <dsp:nvSpPr>
        <dsp:cNvPr id="0" name=""/>
        <dsp:cNvSpPr/>
      </dsp:nvSpPr>
      <dsp:spPr>
        <a:xfrm>
          <a:off x="7985841" y="3893446"/>
          <a:ext cx="2629222" cy="10502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Ганс </a:t>
          </a:r>
          <a:r>
            <a:rPr lang="uk-UA" sz="3200" kern="1200" dirty="0" err="1" smtClean="0"/>
            <a:t>Шароун</a:t>
          </a:r>
          <a:endParaRPr lang="uk-UA" sz="3200" kern="1200" dirty="0" smtClean="0"/>
        </a:p>
      </dsp:txBody>
      <dsp:txXfrm>
        <a:off x="8016601" y="3924206"/>
        <a:ext cx="2567702" cy="988705"/>
      </dsp:txXfrm>
    </dsp:sp>
    <dsp:sp modelId="{D7335A5F-52DF-4C09-B53D-D4B0B27D88A2}">
      <dsp:nvSpPr>
        <dsp:cNvPr id="0" name=""/>
        <dsp:cNvSpPr/>
      </dsp:nvSpPr>
      <dsp:spPr>
        <a:xfrm rot="1926300">
          <a:off x="6873142" y="5193924"/>
          <a:ext cx="1338543" cy="24541"/>
        </a:xfrm>
        <a:custGeom>
          <a:avLst/>
          <a:gdLst/>
          <a:ahLst/>
          <a:cxnLst/>
          <a:rect l="0" t="0" r="0" b="0"/>
          <a:pathLst>
            <a:path>
              <a:moveTo>
                <a:pt x="0" y="12270"/>
              </a:moveTo>
              <a:lnTo>
                <a:pt x="1338543" y="12270"/>
              </a:lnTo>
            </a:path>
          </a:pathLst>
        </a:custGeom>
        <a:noFill/>
        <a:ln w="57150" cap="flat" cmpd="sng" algn="ctr">
          <a:solidFill>
            <a:schemeClr val="accent4"/>
          </a:solidFill>
          <a:prstDash val="solid"/>
        </a:ln>
        <a:effectLst/>
        <a:sp3d z="-40000"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7508950" y="5172731"/>
        <a:ext cx="66927" cy="66927"/>
      </dsp:txXfrm>
    </dsp:sp>
    <dsp:sp modelId="{D7240F7C-E18F-4799-B33F-3E9AA024E151}">
      <dsp:nvSpPr>
        <dsp:cNvPr id="0" name=""/>
        <dsp:cNvSpPr/>
      </dsp:nvSpPr>
      <dsp:spPr>
        <a:xfrm>
          <a:off x="8109337" y="5056636"/>
          <a:ext cx="2490774" cy="10105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Франк </a:t>
          </a:r>
          <a:r>
            <a:rPr lang="uk-UA" sz="3200" kern="1200" dirty="0" err="1" smtClean="0"/>
            <a:t>Ллойд</a:t>
          </a:r>
          <a:r>
            <a:rPr lang="uk-UA" sz="3200" kern="1200" dirty="0" smtClean="0"/>
            <a:t> </a:t>
          </a:r>
          <a:r>
            <a:rPr lang="uk-UA" sz="3200" kern="1200" dirty="0" err="1" smtClean="0"/>
            <a:t>Райт</a:t>
          </a:r>
          <a:endParaRPr lang="uk-UA" sz="3200" kern="1200" dirty="0" smtClean="0"/>
        </a:p>
      </dsp:txBody>
      <dsp:txXfrm>
        <a:off x="8138934" y="5086233"/>
        <a:ext cx="2431580" cy="951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081DD6A-138B-406D-AD1F-1B591ECF29C7}" type="datetimeFigureOut">
              <a:rPr lang="uk-UA" smtClean="0"/>
              <a:t>16.04.2014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783503B-D3C9-4892-9D8F-CE2931517936}" type="slidenum">
              <a:rPr lang="uk-UA" smtClean="0"/>
              <a:t>‹#›</a:t>
            </a:fld>
            <a:endParaRPr lang="uk-U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556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DD6A-138B-406D-AD1F-1B591ECF29C7}" type="datetimeFigureOut">
              <a:rPr lang="uk-UA" smtClean="0"/>
              <a:t>16.04.2014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503B-D3C9-4892-9D8F-CE2931517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46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DD6A-138B-406D-AD1F-1B591ECF29C7}" type="datetimeFigureOut">
              <a:rPr lang="uk-UA" smtClean="0"/>
              <a:t>16.04.2014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503B-D3C9-4892-9D8F-CE2931517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6722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DD6A-138B-406D-AD1F-1B591ECF29C7}" type="datetimeFigureOut">
              <a:rPr lang="uk-UA" smtClean="0"/>
              <a:t>16.04.2014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503B-D3C9-4892-9D8F-CE2931517936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1602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DD6A-138B-406D-AD1F-1B591ECF29C7}" type="datetimeFigureOut">
              <a:rPr lang="uk-UA" smtClean="0"/>
              <a:t>16.04.2014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503B-D3C9-4892-9D8F-CE2931517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4735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DD6A-138B-406D-AD1F-1B591ECF29C7}" type="datetimeFigureOut">
              <a:rPr lang="uk-UA" smtClean="0"/>
              <a:t>16.04.2014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503B-D3C9-4892-9D8F-CE2931517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0476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DD6A-138B-406D-AD1F-1B591ECF29C7}" type="datetimeFigureOut">
              <a:rPr lang="uk-UA" smtClean="0"/>
              <a:t>16.04.2014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503B-D3C9-4892-9D8F-CE2931517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6749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DD6A-138B-406D-AD1F-1B591ECF29C7}" type="datetimeFigureOut">
              <a:rPr lang="uk-UA" smtClean="0"/>
              <a:t>16.04.2014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503B-D3C9-4892-9D8F-CE2931517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5172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DD6A-138B-406D-AD1F-1B591ECF29C7}" type="datetimeFigureOut">
              <a:rPr lang="uk-UA" smtClean="0"/>
              <a:t>16.04.2014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503B-D3C9-4892-9D8F-CE2931517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481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DD6A-138B-406D-AD1F-1B591ECF29C7}" type="datetimeFigureOut">
              <a:rPr lang="uk-UA" smtClean="0"/>
              <a:t>16.04.2014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503B-D3C9-4892-9D8F-CE2931517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107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DD6A-138B-406D-AD1F-1B591ECF29C7}" type="datetimeFigureOut">
              <a:rPr lang="uk-UA" smtClean="0"/>
              <a:t>16.04.2014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503B-D3C9-4892-9D8F-CE2931517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55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DD6A-138B-406D-AD1F-1B591ECF29C7}" type="datetimeFigureOut">
              <a:rPr lang="uk-UA" smtClean="0"/>
              <a:t>16.04.2014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503B-D3C9-4892-9D8F-CE2931517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06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DD6A-138B-406D-AD1F-1B591ECF29C7}" type="datetimeFigureOut">
              <a:rPr lang="uk-UA" smtClean="0"/>
              <a:t>16.04.2014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503B-D3C9-4892-9D8F-CE2931517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438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DD6A-138B-406D-AD1F-1B591ECF29C7}" type="datetimeFigureOut">
              <a:rPr lang="uk-UA" smtClean="0"/>
              <a:t>16.04.2014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503B-D3C9-4892-9D8F-CE2931517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057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DD6A-138B-406D-AD1F-1B591ECF29C7}" type="datetimeFigureOut">
              <a:rPr lang="uk-UA" smtClean="0"/>
              <a:t>16.04.2014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503B-D3C9-4892-9D8F-CE2931517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539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DD6A-138B-406D-AD1F-1B591ECF29C7}" type="datetimeFigureOut">
              <a:rPr lang="uk-UA" smtClean="0"/>
              <a:t>16.04.2014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503B-D3C9-4892-9D8F-CE2931517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41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DD6A-138B-406D-AD1F-1B591ECF29C7}" type="datetimeFigureOut">
              <a:rPr lang="uk-UA" smtClean="0"/>
              <a:t>16.04.2014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3503B-D3C9-4892-9D8F-CE2931517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458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081DD6A-138B-406D-AD1F-1B591ECF29C7}" type="datetimeFigureOut">
              <a:rPr lang="uk-UA" smtClean="0"/>
              <a:t>16.04.2014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783503B-D3C9-4892-9D8F-CE293151793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1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1207724" y="-51422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Розвиток Архітектури ХХ століття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3" y="1600457"/>
            <a:ext cx="2215660" cy="2922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148">
            <a:off x="7007333" y="2811354"/>
            <a:ext cx="3104233" cy="26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3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13" y="140676"/>
            <a:ext cx="7817339" cy="5284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0560" y="5603630"/>
            <a:ext cx="9472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</a:t>
            </a:r>
            <a:r>
              <a:rPr lang="uk-UA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фіс </a:t>
            </a:r>
            <a:r>
              <a:rPr lang="uk-U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авіакомпанії "Пан </a:t>
            </a:r>
            <a:r>
              <a:rPr lang="uk-UA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Амерікан</a:t>
            </a:r>
            <a:r>
              <a:rPr lang="uk-U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" у Нью-Йорку</a:t>
            </a:r>
          </a:p>
        </p:txBody>
      </p:sp>
    </p:spTree>
    <p:extLst>
      <p:ext uri="{BB962C8B-B14F-4D97-AF65-F5344CB8AC3E}">
        <p14:creationId xmlns:p14="http://schemas.microsoft.com/office/powerpoint/2010/main" val="563134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2" y="0"/>
            <a:ext cx="3496535" cy="4923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321" y="5040923"/>
            <a:ext cx="349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П'єр Луїджі Нерві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4763069" y="1201003"/>
            <a:ext cx="6441743" cy="2920621"/>
          </a:xfrm>
          <a:prstGeom prst="foldedCorner">
            <a:avLst>
              <a:gd name="adj" fmla="val 243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uk-UA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 </a:t>
            </a:r>
            <a:r>
              <a:rPr lang="uk-UA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прихильність у своїх проектах до бетонних конструкцій Нерві називали </a:t>
            </a:r>
            <a:r>
              <a:rPr lang="uk-UA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"поетом </a:t>
            </a:r>
            <a:r>
              <a:rPr lang="uk-UA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залізобетону".</a:t>
            </a:r>
            <a:endParaRPr lang="uk-UA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889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2" y="243742"/>
            <a:ext cx="7948042" cy="4276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5" y="2039600"/>
            <a:ext cx="5150477" cy="4238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3077" y="4630615"/>
            <a:ext cx="554501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</a:t>
            </a:r>
            <a:r>
              <a:rPr lang="uk-UA" sz="32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удинок </a:t>
            </a:r>
            <a:r>
              <a:rPr lang="uk-UA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ЮНЕСКО в Парижі </a:t>
            </a:r>
          </a:p>
        </p:txBody>
      </p:sp>
    </p:spTree>
    <p:extLst>
      <p:ext uri="{BB962C8B-B14F-4D97-AF65-F5344CB8AC3E}">
        <p14:creationId xmlns:p14="http://schemas.microsoft.com/office/powerpoint/2010/main" val="391987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0" y="174380"/>
            <a:ext cx="3808168" cy="60814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72" y="254014"/>
            <a:ext cx="4530809" cy="6001851"/>
          </a:xfrm>
          <a:prstGeom prst="rect">
            <a:avLst/>
          </a:prstGeom>
        </p:spPr>
      </p:pic>
      <p:sp>
        <p:nvSpPr>
          <p:cNvPr id="4" name="Выноска со стрелками влево/вправо 3"/>
          <p:cNvSpPr/>
          <p:nvPr/>
        </p:nvSpPr>
        <p:spPr>
          <a:xfrm>
            <a:off x="4032738" y="1512277"/>
            <a:ext cx="3118339" cy="3516923"/>
          </a:xfrm>
          <a:prstGeom prst="leftRightArrowCallout">
            <a:avLst>
              <a:gd name="adj1" fmla="val 10443"/>
              <a:gd name="adj2" fmla="val 11300"/>
              <a:gd name="adj3" fmla="val 7447"/>
              <a:gd name="adj4" fmla="val 71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Башта </a:t>
            </a:r>
            <a:r>
              <a:rPr lang="uk-UA" sz="4000" dirty="0" err="1"/>
              <a:t>Піреллі</a:t>
            </a:r>
            <a:r>
              <a:rPr lang="uk-UA" sz="4000" dirty="0"/>
              <a:t> в Мілані</a:t>
            </a:r>
          </a:p>
        </p:txBody>
      </p:sp>
    </p:spTree>
    <p:extLst>
      <p:ext uri="{BB962C8B-B14F-4D97-AF65-F5344CB8AC3E}">
        <p14:creationId xmlns:p14="http://schemas.microsoft.com/office/powerpoint/2010/main" val="375388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>
          <a:xfrm>
            <a:off x="817610" y="163997"/>
            <a:ext cx="9592481" cy="477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9231" y="5134708"/>
            <a:ext cx="9530861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Олімпійський стадіон у Римі </a:t>
            </a:r>
          </a:p>
        </p:txBody>
      </p:sp>
    </p:spTree>
    <p:extLst>
      <p:ext uri="{BB962C8B-B14F-4D97-AF65-F5344CB8AC3E}">
        <p14:creationId xmlns:p14="http://schemas.microsoft.com/office/powerpoint/2010/main" val="89802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7" y="166688"/>
            <a:ext cx="7686920" cy="576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936522" y="295642"/>
            <a:ext cx="3763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С</a:t>
            </a:r>
            <a:r>
              <a:rPr lang="uk-UA" sz="4000" dirty="0" smtClean="0"/>
              <a:t>обор </a:t>
            </a:r>
            <a:r>
              <a:rPr lang="uk-UA" sz="4000" dirty="0"/>
              <a:t>Діви Марії в </a:t>
            </a:r>
            <a:endParaRPr lang="uk-UA" sz="4000" dirty="0" smtClean="0"/>
          </a:p>
          <a:p>
            <a:r>
              <a:rPr lang="uk-UA" sz="4000" dirty="0" smtClean="0"/>
              <a:t>Сан-Франциско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50764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232" y="0"/>
            <a:ext cx="10396882" cy="1151965"/>
          </a:xfrm>
        </p:spPr>
        <p:txBody>
          <a:bodyPr/>
          <a:lstStyle/>
          <a:p>
            <a:r>
              <a:rPr lang="uk-UA" dirty="0" smtClean="0"/>
              <a:t>«Органічна Архітектура»</a:t>
            </a:r>
            <a:endParaRPr lang="uk-UA" dirty="0"/>
          </a:p>
        </p:txBody>
      </p:sp>
      <p:sp>
        <p:nvSpPr>
          <p:cNvPr id="3" name="Загнутый угол 2"/>
          <p:cNvSpPr/>
          <p:nvPr/>
        </p:nvSpPr>
        <p:spPr>
          <a:xfrm>
            <a:off x="5357447" y="1011287"/>
            <a:ext cx="5873262" cy="1649851"/>
          </a:xfrm>
          <a:prstGeom prst="foldedCorne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uk-UA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Прихильники </a:t>
            </a:r>
            <a:r>
              <a:rPr lang="uk-UA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"органічної архітектури" виходили із принципу, що будівля повинна підкреслювати природню красу ландшафту.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45" y="2848708"/>
            <a:ext cx="4740109" cy="3434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6" y="903781"/>
            <a:ext cx="4624756" cy="2774855"/>
          </a:xfrm>
          <a:prstGeom prst="rect">
            <a:avLst/>
          </a:prstGeom>
        </p:spPr>
      </p:pic>
      <p:sp>
        <p:nvSpPr>
          <p:cNvPr id="6" name="Вертикальный свиток 5"/>
          <p:cNvSpPr/>
          <p:nvPr/>
        </p:nvSpPr>
        <p:spPr>
          <a:xfrm>
            <a:off x="0" y="3753490"/>
            <a:ext cx="6400800" cy="2530079"/>
          </a:xfrm>
          <a:prstGeom prst="verticalScroll">
            <a:avLst>
              <a:gd name="adj" fmla="val 947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ru-RU" sz="2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Органічна</a:t>
            </a:r>
            <a:r>
              <a:rPr lang="ru-RU" sz="2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архітектура</a:t>
            </a:r>
            <a:r>
              <a:rPr lang="ru-RU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 — </a:t>
            </a:r>
            <a:r>
              <a:rPr lang="ru-RU" sz="2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</a:t>
            </a:r>
            <a:r>
              <a:rPr lang="ru-RU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принципово</a:t>
            </a:r>
            <a:r>
              <a:rPr lang="ru-RU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новий</a:t>
            </a:r>
            <a:r>
              <a:rPr lang="ru-RU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підхід</a:t>
            </a:r>
            <a:r>
              <a:rPr lang="ru-RU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 </a:t>
            </a:r>
            <a:r>
              <a:rPr lang="ru-RU" sz="2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проектуванні</a:t>
            </a:r>
            <a:r>
              <a:rPr lang="ru-RU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в </a:t>
            </a:r>
            <a:r>
              <a:rPr lang="ru-RU" sz="2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основі</a:t>
            </a:r>
            <a:r>
              <a:rPr lang="ru-RU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якого</a:t>
            </a:r>
            <a:r>
              <a:rPr lang="ru-RU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лежить</a:t>
            </a:r>
            <a:r>
              <a:rPr lang="ru-RU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взаємодія</a:t>
            </a:r>
            <a:r>
              <a:rPr lang="ru-RU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трьох</a:t>
            </a:r>
            <a:r>
              <a:rPr lang="ru-RU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основних</a:t>
            </a:r>
            <a:r>
              <a:rPr lang="ru-RU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чинників</a:t>
            </a:r>
            <a:r>
              <a:rPr lang="ru-RU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Людина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Функція</a:t>
            </a:r>
            <a:endParaRPr lang="ru-RU" sz="2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Оточення</a:t>
            </a:r>
            <a:endParaRPr lang="ru-RU" sz="2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570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44" y="0"/>
            <a:ext cx="9869611" cy="5094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9744" y="5436549"/>
            <a:ext cx="999183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</a:t>
            </a:r>
            <a:r>
              <a:rPr lang="ru-RU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марочоси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"Ромео і 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Джульєта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" в </a:t>
            </a:r>
            <a:r>
              <a:rPr lang="ru-RU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Штуттгарті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uk-UA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78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2" y="150054"/>
            <a:ext cx="8188570" cy="6139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217408" y="324818"/>
            <a:ext cx="34381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Будинок </a:t>
            </a:r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філармонії в Берліні </a:t>
            </a:r>
          </a:p>
        </p:txBody>
      </p:sp>
    </p:spTree>
    <p:extLst>
      <p:ext uri="{BB962C8B-B14F-4D97-AF65-F5344CB8AC3E}">
        <p14:creationId xmlns:p14="http://schemas.microsoft.com/office/powerpoint/2010/main" val="415325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08" y="172181"/>
            <a:ext cx="8921261" cy="5018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2738" y="5542083"/>
            <a:ext cx="10820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Будівля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Державної</a:t>
            </a:r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бібліотеки</a:t>
            </a:r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 </a:t>
            </a:r>
            <a:r>
              <a:rPr lang="ru-RU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Берліні</a:t>
            </a:r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uk-UA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86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35" y="184271"/>
            <a:ext cx="6565173" cy="42186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t="4377" r="3026" b="5893"/>
          <a:stretch/>
        </p:blipFill>
        <p:spPr>
          <a:xfrm>
            <a:off x="4384431" y="1623108"/>
            <a:ext cx="6909632" cy="4534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45" y="283542"/>
            <a:ext cx="8309093" cy="572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2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13" presetClass="entr" presetSubtype="16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854461" y="231896"/>
            <a:ext cx="3610707" cy="5957888"/>
            <a:chOff x="7838707" y="185004"/>
            <a:chExt cx="3415446" cy="5655721"/>
          </a:xfrm>
        </p:grpSpPr>
        <p:sp>
          <p:nvSpPr>
            <p:cNvPr id="4" name="TextBox 3"/>
            <p:cNvSpPr txBox="1"/>
            <p:nvPr/>
          </p:nvSpPr>
          <p:spPr>
            <a:xfrm>
              <a:off x="7838707" y="5317505"/>
              <a:ext cx="3415446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2800" dirty="0"/>
                <a:t>Франк </a:t>
              </a:r>
              <a:r>
                <a:rPr lang="uk-UA" sz="2800" dirty="0" err="1"/>
                <a:t>Ллойд</a:t>
              </a:r>
              <a:r>
                <a:rPr lang="uk-UA" sz="2800" dirty="0"/>
                <a:t> </a:t>
              </a:r>
              <a:r>
                <a:rPr lang="uk-UA" sz="2800" dirty="0" err="1"/>
                <a:t>Райт</a:t>
              </a:r>
              <a:r>
                <a:rPr lang="uk-UA" sz="2800" dirty="0"/>
                <a:t> 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707" y="185004"/>
              <a:ext cx="3415446" cy="51325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3" y="743216"/>
            <a:ext cx="7350440" cy="4895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64053" y="106043"/>
            <a:ext cx="735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Музей </a:t>
            </a:r>
            <a:r>
              <a:rPr lang="uk-UA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Ґуггенгайма</a:t>
            </a:r>
            <a:r>
              <a:rPr lang="uk-UA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 Нью-Йорку</a:t>
            </a:r>
          </a:p>
        </p:txBody>
      </p:sp>
    </p:spTree>
    <p:extLst>
      <p:ext uri="{BB962C8B-B14F-4D97-AF65-F5344CB8AC3E}">
        <p14:creationId xmlns:p14="http://schemas.microsoft.com/office/powerpoint/2010/main" val="385466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7" y="1262474"/>
            <a:ext cx="7307632" cy="4874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6" y="174966"/>
            <a:ext cx="6890285" cy="4615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8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0" y="293078"/>
            <a:ext cx="4472899" cy="5251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8080" y="5545015"/>
            <a:ext cx="447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Йорн</a:t>
            </a:r>
            <a:r>
              <a:rPr lang="uk-UA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uk-UA" sz="36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Утцон</a:t>
            </a:r>
            <a:r>
              <a:rPr lang="uk-UA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uk-UA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2" y="519496"/>
            <a:ext cx="6622758" cy="4799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3015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" y="140677"/>
            <a:ext cx="8402516" cy="5573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08" y="668215"/>
            <a:ext cx="7330831" cy="5498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5385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uk-UA" dirty="0"/>
              <a:t>"хай тек"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040433" y="233507"/>
            <a:ext cx="3629024" cy="5393570"/>
            <a:chOff x="3789117" y="425134"/>
            <a:chExt cx="3019425" cy="482248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117" y="425134"/>
              <a:ext cx="3019425" cy="4000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789117" y="4724400"/>
              <a:ext cx="3019425" cy="5232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Ричард </a:t>
              </a:r>
              <a:r>
                <a:rPr lang="uk-UA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Роджерс</a:t>
              </a:r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endPara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877909" y="303845"/>
            <a:ext cx="3545497" cy="5846452"/>
            <a:chOff x="7877909" y="303845"/>
            <a:chExt cx="3545497" cy="584645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7909" y="303845"/>
              <a:ext cx="3398204" cy="510049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913077" y="5627077"/>
              <a:ext cx="3510329" cy="5232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uk-UA" sz="2800" b="1" dirty="0" err="1">
                  <a:ln/>
                  <a:solidFill>
                    <a:schemeClr val="accent3"/>
                  </a:solidFill>
                </a:rPr>
                <a:t>Ренцо</a:t>
              </a:r>
              <a:r>
                <a:rPr lang="uk-UA" sz="2800" b="1" dirty="0">
                  <a:ln/>
                  <a:solidFill>
                    <a:schemeClr val="accent3"/>
                  </a:solidFill>
                </a:rPr>
                <a:t> Піано</a:t>
              </a:r>
            </a:p>
          </p:txBody>
        </p:sp>
      </p:grpSp>
      <p:sp>
        <p:nvSpPr>
          <p:cNvPr id="10" name="Загнутый угол 9"/>
          <p:cNvSpPr/>
          <p:nvPr/>
        </p:nvSpPr>
        <p:spPr>
          <a:xfrm>
            <a:off x="213580" y="1151964"/>
            <a:ext cx="3618401" cy="4252375"/>
          </a:xfrm>
          <a:prstGeom prst="foldedCorner">
            <a:avLst>
              <a:gd name="adj" fmla="val 153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«Хай тек» 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з’явився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в 1980-х роках. Стиль </a:t>
            </a:r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відрізняється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експонуванням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технічних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пристроїв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які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обслуговують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будинок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широким </a:t>
            </a:r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застосуванням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в </a:t>
            </a:r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інтер'єрах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сталі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та </a:t>
            </a:r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спеціального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скла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Вмонтовані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у </a:t>
            </a:r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будинках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технічні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елементи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розглядаються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як </a:t>
            </a:r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свого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роду </a:t>
            </a:r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прикраси</a:t>
            </a: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будівлі</a:t>
            </a:r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447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2062" y="0"/>
            <a:ext cx="118754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Спільним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програмним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витвором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обох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архітекторів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став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зведений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у 1970-х р. у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Парижі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Центр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ім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Помпіду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Стіни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будівлі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центру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прозорі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а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всі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інженерні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магістралі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зумисно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винесено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назовні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будинку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uk-U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9" y="1606062"/>
            <a:ext cx="6998820" cy="3477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70" y="2257296"/>
            <a:ext cx="5172075" cy="396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09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35861"/>
            <a:ext cx="6311310" cy="472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23" y="1484094"/>
            <a:ext cx="9130813" cy="472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886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" y="172293"/>
            <a:ext cx="6318739" cy="4924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35" y="1172307"/>
            <a:ext cx="9014395" cy="507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79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939" y="123093"/>
            <a:ext cx="11072445" cy="1151965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uk-UA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Прітцкерівська</a:t>
            </a:r>
            <a:r>
              <a:rPr lang="uk-UA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премія</a:t>
            </a:r>
            <a:endParaRPr lang="uk-UA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468922" y="1570892"/>
            <a:ext cx="5486401" cy="2274277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1979 р. була встановлена </a:t>
            </a:r>
            <a:r>
              <a:rPr lang="uk-UA" sz="28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Прітцкерівська</a:t>
            </a:r>
            <a:r>
              <a:rPr lang="uk-UA" sz="2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премія </a:t>
            </a:r>
            <a:r>
              <a:rPr lang="uk-UA" sz="2800" dirty="0"/>
              <a:t>- міжнародна премія за видатні досягнення в галузі архітектури.</a:t>
            </a:r>
            <a:endParaRPr lang="uk-UA" sz="28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400800" y="2174630"/>
            <a:ext cx="4970584" cy="3341077"/>
          </a:xfrm>
          <a:prstGeom prst="horizontalScroll">
            <a:avLst>
              <a:gd name="adj" fmla="val 864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Нею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були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відзначені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</a:p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Піано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(1998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Фостер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(1999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Й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Утцон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(2003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  <a:endParaRPr lang="uk-U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68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54300724"/>
              </p:ext>
            </p:extLst>
          </p:nvPr>
        </p:nvGraphicFramePr>
        <p:xfrm>
          <a:off x="304801" y="-58615"/>
          <a:ext cx="11383108" cy="6072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961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063" y="146538"/>
            <a:ext cx="10396882" cy="1151965"/>
          </a:xfrm>
        </p:spPr>
        <p:txBody>
          <a:bodyPr/>
          <a:lstStyle/>
          <a:p>
            <a:r>
              <a:rPr lang="uk-UA" dirty="0" smtClean="0"/>
              <a:t>«Міжнародний стиль»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396" y="1146104"/>
            <a:ext cx="74463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Прихильники </a:t>
            </a:r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"міжнародного </a:t>
            </a: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стилю" </a:t>
            </a: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</a:t>
            </a:r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своїх проектах уникали застосування декору, планували будівлі із великими внутрішніми об'ємами. </a:t>
            </a: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Замість похилих дахів із горищами, будівлі "міжнародного стилю" мали пласкі дахи.</a:t>
            </a:r>
            <a:endParaRPr lang="uk-UA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821474" y="269630"/>
            <a:ext cx="3261210" cy="5218875"/>
            <a:chOff x="7598735" y="278595"/>
            <a:chExt cx="3571876" cy="576089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736" y="278595"/>
              <a:ext cx="3571875" cy="4914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7598735" y="5208493"/>
              <a:ext cx="357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 err="1">
                  <a:latin typeface="Monotype Corsiva" panose="03010101010201010101" pitchFamily="66" charset="0"/>
                </a:rPr>
                <a:t>Ле</a:t>
              </a:r>
              <a:r>
                <a:rPr lang="uk-UA" sz="4800" dirty="0">
                  <a:latin typeface="Monotype Corsiva" panose="03010101010201010101" pitchFamily="66" charset="0"/>
                </a:rPr>
                <a:t> </a:t>
              </a:r>
              <a:r>
                <a:rPr lang="uk-UA" sz="4800" dirty="0" err="1">
                  <a:latin typeface="Monotype Corsiva" panose="03010101010201010101" pitchFamily="66" charset="0"/>
                </a:rPr>
                <a:t>Корбузьє</a:t>
              </a:r>
              <a:endParaRPr lang="uk-UA" sz="4800" dirty="0">
                <a:latin typeface="Monotype Corsiva" panose="03010101010201010101" pitchFamily="66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3" y="146538"/>
            <a:ext cx="5093175" cy="656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39" y="197383"/>
            <a:ext cx="5167176" cy="651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180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73304" y="121024"/>
            <a:ext cx="8525437" cy="6206845"/>
            <a:chOff x="1452281" y="0"/>
            <a:chExt cx="8525437" cy="620684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281" y="0"/>
              <a:ext cx="8525437" cy="54057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1452281" y="5405719"/>
              <a:ext cx="8485095" cy="801126"/>
            </a:xfrm>
            <a:prstGeom prst="rect">
              <a:avLst/>
            </a:prstGeom>
            <a:noFill/>
          </p:spPr>
          <p:txBody>
            <a:bodyPr wrap="square" rtlCol="0">
              <a:prstTxWarp prst="textCurveDown">
                <a:avLst>
                  <a:gd name="adj" fmla="val 33127"/>
                </a:avLst>
              </a:prstTxWarp>
              <a:spAutoFit/>
            </a:bodyPr>
            <a:lstStyle/>
            <a:p>
              <a:pPr algn="ctr"/>
              <a:r>
                <a:rPr lang="uk-UA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Нотр</a:t>
              </a:r>
              <a:r>
                <a:rPr lang="uk-UA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-Дам-</a:t>
              </a:r>
              <a:r>
                <a:rPr lang="uk-UA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дю</a:t>
              </a:r>
              <a:r>
                <a:rPr lang="uk-UA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-От у </a:t>
              </a:r>
              <a:r>
                <a:rPr lang="uk-UA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Роншамі</a:t>
              </a:r>
              <a:endParaRPr lang="uk-UA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898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55785" y="142177"/>
            <a:ext cx="9648092" cy="6127492"/>
            <a:chOff x="1686005" y="142177"/>
            <a:chExt cx="8425638" cy="612749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005" y="142177"/>
              <a:ext cx="8425638" cy="5604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1686005" y="5746449"/>
              <a:ext cx="8425638" cy="523220"/>
            </a:xfrm>
            <a:prstGeom prst="rect">
              <a:avLst/>
            </a:prstGeom>
            <a:noFill/>
          </p:spPr>
          <p:txBody>
            <a:bodyPr wrap="square" rtlCol="0">
              <a:prstTxWarp prst="textCanUp">
                <a:avLst>
                  <a:gd name="adj" fmla="val 90195"/>
                </a:avLst>
              </a:prstTxWarp>
              <a:spAutoFit/>
            </a:bodyPr>
            <a:lstStyle/>
            <a:p>
              <a:pPr algn="ctr"/>
              <a:r>
                <a:rPr lang="uk-UA" sz="28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Музей сучасного мистецтва в Токіо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82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04646" y="187568"/>
            <a:ext cx="7549662" cy="6049109"/>
            <a:chOff x="3348404" y="140676"/>
            <a:chExt cx="5268058" cy="558624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404" y="140676"/>
              <a:ext cx="5268058" cy="52169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3348404" y="5357588"/>
              <a:ext cx="5268058" cy="369332"/>
            </a:xfrm>
            <a:prstGeom prst="rect">
              <a:avLst/>
            </a:prstGeom>
            <a:noFill/>
          </p:spPr>
          <p:txBody>
            <a:bodyPr wrap="square" rtlCol="0">
              <a:prstTxWarp prst="textStop">
                <a:avLst>
                  <a:gd name="adj" fmla="val 14286"/>
                </a:avLst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b="1" dirty="0" err="1" smtClean="0">
                  <a:ln/>
                  <a:solidFill>
                    <a:schemeClr val="accent4"/>
                  </a:solidFill>
                </a:rPr>
                <a:t>Монастир</a:t>
              </a:r>
              <a:r>
                <a:rPr lang="ru-RU" b="1" dirty="0" smtClean="0">
                  <a:ln/>
                  <a:solidFill>
                    <a:schemeClr val="accent4"/>
                  </a:solidFill>
                </a:rPr>
                <a:t> </a:t>
              </a:r>
              <a:r>
                <a:rPr lang="ru-RU" b="1" dirty="0" err="1">
                  <a:ln/>
                  <a:solidFill>
                    <a:schemeClr val="accent4"/>
                  </a:solidFill>
                </a:rPr>
                <a:t>домініканців</a:t>
              </a:r>
              <a:r>
                <a:rPr lang="ru-RU" b="1" dirty="0">
                  <a:ln/>
                  <a:solidFill>
                    <a:schemeClr val="accent4"/>
                  </a:solidFill>
                </a:rPr>
                <a:t> у </a:t>
              </a:r>
              <a:r>
                <a:rPr lang="ru-RU" b="1" dirty="0" err="1">
                  <a:ln/>
                  <a:solidFill>
                    <a:schemeClr val="accent4"/>
                  </a:solidFill>
                </a:rPr>
                <a:t>Евре</a:t>
              </a:r>
              <a:r>
                <a:rPr lang="ru-RU" b="1" dirty="0">
                  <a:ln/>
                  <a:solidFill>
                    <a:schemeClr val="accent4"/>
                  </a:solidFill>
                </a:rPr>
                <a:t> </a:t>
              </a:r>
              <a:r>
                <a:rPr lang="ru-RU" b="1" dirty="0" err="1">
                  <a:ln/>
                  <a:solidFill>
                    <a:schemeClr val="accent4"/>
                  </a:solidFill>
                </a:rPr>
                <a:t>під</a:t>
              </a:r>
              <a:r>
                <a:rPr lang="ru-RU" b="1" dirty="0">
                  <a:ln/>
                  <a:solidFill>
                    <a:schemeClr val="accent4"/>
                  </a:solidFill>
                </a:rPr>
                <a:t> </a:t>
              </a:r>
              <a:r>
                <a:rPr lang="ru-RU" b="1" dirty="0" err="1">
                  <a:ln/>
                  <a:solidFill>
                    <a:schemeClr val="accent4"/>
                  </a:solidFill>
                </a:rPr>
                <a:t>Ліоном</a:t>
              </a:r>
              <a:r>
                <a:rPr lang="ru-RU" b="1" dirty="0">
                  <a:ln/>
                  <a:solidFill>
                    <a:schemeClr val="accent4"/>
                  </a:solidFill>
                </a:rPr>
                <a:t> </a:t>
              </a:r>
              <a:endParaRPr lang="uk-UA" b="1" dirty="0">
                <a:ln/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6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4247" y="93783"/>
            <a:ext cx="11332645" cy="5603631"/>
            <a:chOff x="519385" y="199291"/>
            <a:chExt cx="11332645" cy="560363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385" y="199291"/>
              <a:ext cx="8404402" cy="56036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8923787" y="199291"/>
              <a:ext cx="2928243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Б</a:t>
              </a:r>
              <a:r>
                <a:rPr lang="uk-UA" sz="4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удинок </a:t>
              </a:r>
            </a:p>
            <a:p>
              <a:r>
                <a:rPr lang="uk-UA" sz="4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Центру </a:t>
              </a:r>
              <a:r>
                <a:rPr lang="uk-UA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візуального мистецтва у Гарварді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585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32507" y="223225"/>
            <a:ext cx="3483708" cy="5266402"/>
            <a:chOff x="232507" y="223225"/>
            <a:chExt cx="3178907" cy="492560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07" y="223225"/>
              <a:ext cx="3178907" cy="44938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34461" y="4717044"/>
              <a:ext cx="3176953" cy="431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rPr>
                <a:t>Вальтер </a:t>
              </a:r>
              <a:r>
                <a:rPr lang="uk-UA" sz="24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egoe Print" panose="02000600000000000000" pitchFamily="2" charset="0"/>
                </a:rPr>
                <a:t>Ґропіус</a:t>
              </a:r>
              <a:endParaRPr lang="uk-U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196861" y="0"/>
            <a:ext cx="6729046" cy="5570004"/>
            <a:chOff x="4114799" y="104507"/>
            <a:chExt cx="6729046" cy="557000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799" y="627727"/>
              <a:ext cx="6729046" cy="50467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114799" y="104507"/>
              <a:ext cx="6693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Гарвардський центр у Кембриджі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31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347</TotalTime>
  <Words>305</Words>
  <Application>Microsoft Office PowerPoint</Application>
  <PresentationFormat>Широкоэкранный</PresentationFormat>
  <Paragraphs>57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Impact</vt:lpstr>
      <vt:lpstr>Monotype Corsiva</vt:lpstr>
      <vt:lpstr>Segoe Print</vt:lpstr>
      <vt:lpstr>Wingdings</vt:lpstr>
      <vt:lpstr>Главное мероприятие</vt:lpstr>
      <vt:lpstr>Розвиток Архітектури ХХ століття</vt:lpstr>
      <vt:lpstr>Презентация PowerPoint</vt:lpstr>
      <vt:lpstr>Презентация PowerPoint</vt:lpstr>
      <vt:lpstr>«Міжнародний стиль»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«Органічна Архітектура»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"хай тек"</vt:lpstr>
      <vt:lpstr>Презентация PowerPoint</vt:lpstr>
      <vt:lpstr>Презентация PowerPoint</vt:lpstr>
      <vt:lpstr>Презентация PowerPoint</vt:lpstr>
      <vt:lpstr>Прітцкерівська премія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Архітектури ХХ століття</dc:title>
  <dc:creator>Діма Карабка</dc:creator>
  <cp:lastModifiedBy>Діма Карабка</cp:lastModifiedBy>
  <cp:revision>32</cp:revision>
  <dcterms:created xsi:type="dcterms:W3CDTF">2014-04-13T19:37:47Z</dcterms:created>
  <dcterms:modified xsi:type="dcterms:W3CDTF">2014-04-16T22:04:25Z</dcterms:modified>
</cp:coreProperties>
</file>