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085" autoAdjust="0"/>
  </p:normalViewPr>
  <p:slideViewPr>
    <p:cSldViewPr>
      <p:cViewPr varScale="1">
        <p:scale>
          <a:sx n="66" d="100"/>
          <a:sy n="66" d="100"/>
        </p:scale>
        <p:origin x="-108" y="-1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85651"/>
            <a:ext cx="9144000" cy="7743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90872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uk-UA" sz="15000" b="1" dirty="0" smtClean="0"/>
              <a:t>Київ</a:t>
            </a:r>
            <a:r>
              <a:rPr lang="uk-UA" dirty="0" smtClean="0"/>
              <a:t/>
            </a:r>
            <a:br>
              <a:rPr lang="uk-UA" dirty="0" smtClean="0"/>
            </a:br>
            <a:r>
              <a:rPr lang="uk-UA" sz="6000" b="1" dirty="0" smtClean="0"/>
              <a:t>60 – 80 </a:t>
            </a:r>
            <a:r>
              <a:rPr lang="uk-UA" sz="6000" b="1" dirty="0" err="1" smtClean="0"/>
              <a:t>рр</a:t>
            </a:r>
            <a:endParaRPr lang="ru-RU" sz="6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4365104"/>
            <a:ext cx="6400800" cy="175260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0860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237420"/>
            <a:ext cx="10188624" cy="635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8" y="620688"/>
            <a:ext cx="5586531" cy="3742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412" y="1556792"/>
            <a:ext cx="6553162" cy="481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6736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28799"/>
            <a:ext cx="5937250" cy="3840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118"/>
            <a:ext cx="3456384" cy="4849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5666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4664"/>
            <a:ext cx="3215208" cy="626591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uk-UA" b="1" dirty="0" smtClean="0"/>
              <a:t>Транспортна проблема.</a:t>
            </a:r>
            <a:endParaRPr lang="ru-RU" b="1" dirty="0" smtClean="0"/>
          </a:p>
          <a:p>
            <a:pPr marL="0" indent="0">
              <a:buNone/>
            </a:pPr>
            <a:r>
              <a:rPr lang="ru-RU" dirty="0" smtClean="0"/>
              <a:t>Для </a:t>
            </a:r>
            <a:r>
              <a:rPr lang="ru-RU" dirty="0" err="1" smtClean="0"/>
              <a:t>вирішення</a:t>
            </a:r>
            <a:r>
              <a:rPr lang="ru-RU" dirty="0" smtClean="0"/>
              <a:t> 1965 </a:t>
            </a:r>
            <a:r>
              <a:rPr lang="ru-RU" dirty="0"/>
              <a:t>року </a:t>
            </a:r>
            <a:r>
              <a:rPr lang="ru-RU" dirty="0" err="1"/>
              <a:t>збудовано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 Метро, 1976 – </a:t>
            </a:r>
            <a:r>
              <a:rPr lang="ru-RU" dirty="0" err="1"/>
              <a:t>Московський</a:t>
            </a:r>
            <a:r>
              <a:rPr lang="ru-RU" dirty="0"/>
              <a:t> </a:t>
            </a:r>
            <a:r>
              <a:rPr lang="ru-RU" dirty="0" err="1"/>
              <a:t>міст</a:t>
            </a:r>
            <a:r>
              <a:rPr lang="ru-RU" dirty="0"/>
              <a:t>, 1990 – </a:t>
            </a:r>
            <a:r>
              <a:rPr lang="ru-RU" dirty="0" err="1"/>
              <a:t>Південний</a:t>
            </a:r>
            <a:r>
              <a:rPr lang="ru-RU" dirty="0"/>
              <a:t> </a:t>
            </a:r>
            <a:r>
              <a:rPr lang="ru-RU" dirty="0" err="1" smtClean="0"/>
              <a:t>міст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ru-RU" dirty="0" err="1" smtClean="0"/>
              <a:t>Розширення</a:t>
            </a:r>
            <a:r>
              <a:rPr lang="ru-RU" dirty="0" smtClean="0"/>
              <a:t> </a:t>
            </a:r>
            <a:r>
              <a:rPr lang="ru-RU" dirty="0" err="1"/>
              <a:t>вулиць</a:t>
            </a:r>
            <a:r>
              <a:rPr lang="ru-RU" dirty="0"/>
              <a:t> та </a:t>
            </a:r>
            <a:r>
              <a:rPr lang="ru-RU" dirty="0" err="1"/>
              <a:t>заміна</a:t>
            </a:r>
            <a:r>
              <a:rPr lang="ru-RU" dirty="0"/>
              <a:t> </a:t>
            </a:r>
            <a:r>
              <a:rPr lang="ru-RU" dirty="0" err="1"/>
              <a:t>світлофорів</a:t>
            </a:r>
            <a:r>
              <a:rPr lang="ru-RU" dirty="0"/>
              <a:t> </a:t>
            </a:r>
            <a:r>
              <a:rPr lang="ru-RU" dirty="0" err="1"/>
              <a:t>підземними</a:t>
            </a:r>
            <a:r>
              <a:rPr lang="ru-RU" dirty="0"/>
              <a:t> переходами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95" y="0"/>
            <a:ext cx="5647405" cy="688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95" y="2587481"/>
            <a:ext cx="5673323" cy="4254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6595" y="0"/>
            <a:ext cx="5647405" cy="318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9087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746" y="-603448"/>
            <a:ext cx="9361040" cy="1412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880" y="4797152"/>
            <a:ext cx="4644008" cy="4525963"/>
          </a:xfrm>
        </p:spPr>
        <p:txBody>
          <a:bodyPr/>
          <a:lstStyle/>
          <a:p>
            <a:pPr marL="0" indent="0">
              <a:buNone/>
            </a:pPr>
            <a:r>
              <a:rPr lang="ru-RU" b="1" dirty="0" smtClean="0"/>
              <a:t>Активно </a:t>
            </a:r>
            <a:r>
              <a:rPr lang="ru-RU" b="1" dirty="0" err="1"/>
              <a:t>розбудовується</a:t>
            </a:r>
            <a:r>
              <a:rPr lang="ru-RU" b="1" dirty="0"/>
              <a:t> </a:t>
            </a:r>
            <a:r>
              <a:rPr lang="ru-RU" b="1" dirty="0" err="1"/>
              <a:t>Київський</a:t>
            </a:r>
            <a:r>
              <a:rPr lang="ru-RU" b="1" dirty="0"/>
              <a:t> </a:t>
            </a:r>
            <a:r>
              <a:rPr lang="ru-RU" b="1" dirty="0" err="1"/>
              <a:t>метрополітен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6330574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" y="0"/>
            <a:ext cx="9139627" cy="744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10799"/>
            <a:ext cx="3888432" cy="546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72816"/>
            <a:ext cx="6084408" cy="4540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32656"/>
            <a:ext cx="6523484" cy="4883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38" y="2492896"/>
            <a:ext cx="5418524" cy="4063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0214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0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700808"/>
            <a:ext cx="3510504" cy="4656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87" y="332656"/>
            <a:ext cx="4377323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201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35345"/>
            <a:ext cx="9144000" cy="7408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335107"/>
            <a:ext cx="5688632" cy="404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7" y="332656"/>
            <a:ext cx="3731427" cy="5405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6672"/>
            <a:ext cx="3328764" cy="3328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4852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143000"/>
          </a:xfrm>
        </p:spPr>
        <p:txBody>
          <a:bodyPr>
            <a:prstTxWarp prst="textArchUp">
              <a:avLst/>
            </a:prstTxWarp>
            <a:normAutofit/>
          </a:bodyPr>
          <a:lstStyle/>
          <a:p>
            <a:r>
              <a:rPr lang="uk-UA" sz="6000" b="1" dirty="0" smtClean="0"/>
              <a:t>Дякуємо за увагу!</a:t>
            </a:r>
            <a:endParaRPr lang="ru-RU" sz="6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4221088"/>
            <a:ext cx="4474840" cy="1396752"/>
          </a:xfrm>
        </p:spPr>
        <p:txBody>
          <a:bodyPr/>
          <a:lstStyle/>
          <a:p>
            <a:pPr marL="0" indent="0">
              <a:buNone/>
            </a:pPr>
            <a:r>
              <a:rPr lang="uk-UA" i="1" dirty="0" smtClean="0"/>
              <a:t>Макаренко Галина</a:t>
            </a:r>
          </a:p>
          <a:p>
            <a:pPr marL="0" indent="0">
              <a:buNone/>
            </a:pPr>
            <a:r>
              <a:rPr lang="uk-UA" i="1" dirty="0" err="1" smtClean="0"/>
              <a:t>Серветник</a:t>
            </a:r>
            <a:r>
              <a:rPr lang="uk-UA" i="1" dirty="0" smtClean="0"/>
              <a:t> Марія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992802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41</Words>
  <Application>Microsoft Office PowerPoint</Application>
  <PresentationFormat>Экран (4:3)</PresentationFormat>
  <Paragraphs>8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Київ 60 – 80 рр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Київ 60 – 80 рр</dc:title>
  <dc:creator>Galina</dc:creator>
  <cp:lastModifiedBy>Galichka</cp:lastModifiedBy>
  <cp:revision>8</cp:revision>
  <dcterms:created xsi:type="dcterms:W3CDTF">2014-01-27T16:01:02Z</dcterms:created>
  <dcterms:modified xsi:type="dcterms:W3CDTF">2014-01-27T17:40:09Z</dcterms:modified>
</cp:coreProperties>
</file>