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CA2E3F-8916-4DED-9439-0E6A2DC7241E}" type="datetimeFigureOut">
              <a:rPr lang="uk-UA" smtClean="0"/>
              <a:t>29.11.2014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E61784-3E13-4E85-B7A6-04557C416A7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79712" y="3573016"/>
            <a:ext cx="5184576" cy="1080120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Освіта</a:t>
            </a:r>
            <a:r>
              <a:rPr lang="ru-RU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 </a:t>
            </a:r>
            <a:r>
              <a:rPr lang="ru-RU" sz="4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Україні</a:t>
            </a:r>
            <a:r>
              <a:rPr lang="ru-RU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у XVIII ст.</a:t>
            </a:r>
            <a:endParaRPr lang="uk-UA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79712" y="2132856"/>
            <a:ext cx="5184576" cy="1080120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Презентація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на тему: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3385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Ecy;&amp;kcy;&amp;scy;&amp;kcy;&amp;ucy;&amp;rcy;&amp;scy;&amp;icy;&amp;ocy;&amp;ncy;&amp;ncy;&amp;ycy;&amp;jcy; &amp;tcy;&amp;ucy;&amp;rcy; &quot;&amp;Dcy;&amp;iecy;&amp;ncy;&amp;softcy; &amp;Bcy;&amp;acy;&amp;tcy;&amp;yacy;&amp;rcy;&amp;acy; &amp;vcy;&amp;ocy; &amp;Lcy;&amp;softcy;&amp;vcy;&amp;ocy;&amp;vcy;&amp;iecy;&quot;, 5 &amp;dcy;&amp;ncy;&amp;ie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9"/>
            <a:ext cx="5832648" cy="388843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483768" y="4797152"/>
            <a:ext cx="4176464" cy="792088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Львівський університет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1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uk-U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Буковина і </a:t>
            </a:r>
            <a:r>
              <a:rPr lang="uk-UA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Закартпаття</a:t>
            </a:r>
            <a:endParaRPr lang="uk-UA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7128792" cy="3312368"/>
          </a:xfr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На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Буковині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стан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освіти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був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ще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гірший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За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турецького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панування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тут не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було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майже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жодної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школи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а з приходом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австрійців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відкрито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лише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кілька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але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викладання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велося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переважно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румунською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та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німецькою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мовами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У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Закарпатті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при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активній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політиці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мадяризації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працювала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невелика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кількість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церковно-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уніатських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шкіл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де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викладання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велося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мовою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“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руською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”. І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тільки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наприкінці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XVIII 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ст. У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Мукачевому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було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відкрито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семінарію</a:t>
            </a: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</a:t>
            </a:r>
            <a:endParaRPr lang="uk-UA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1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uk-U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Центральна Україна</a:t>
            </a:r>
            <a:endParaRPr lang="uk-UA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7128792" cy="3312368"/>
          </a:xfr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 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районах центральної України науковими осередками стали: </a:t>
            </a:r>
            <a:endParaRPr lang="uk-UA" sz="2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Київ Харків пізніше 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Одеса.</a:t>
            </a:r>
          </a:p>
          <a:p>
            <a:pPr indent="0">
              <a:lnSpc>
                <a:spcPct val="100000"/>
              </a:lnSpc>
              <a:buNone/>
            </a:pP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Незважаючи 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 30-річні репресії після </a:t>
            </a:r>
            <a:r>
              <a:rPr lang="uk-UA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мазепинського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виступу, Академія продовжувала свої наукові традиції. Загалом за 150 років існування Академії в ній навчалося близько 25 тисяч українців, з її стін вийшла більша частина свідомої української інтелігенції, яка у 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XVIII 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ст. Займала всі урядові місця. </a:t>
            </a:r>
            <a:endParaRPr lang="uk-UA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6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&amp;Mcy;&amp;icy;&amp;khcy;&amp;acy;&amp;jcy;&amp;lcy;&amp;iukcy;&amp;vcy;&amp;scy;&amp;softcy;&amp;kcy;&amp;icy;&amp;jcy; &amp;Zcy;&amp;ocy;&amp;lcy;&amp;ocy;&amp;tcy;&amp;ocy;&amp;vcy;&amp;iecy;&amp;rcy;&amp;khcy;&amp;icy;&amp;jcy;: &amp;shcy;&amp;lcy;&amp;yacy;&amp;khcy; &amp;dcy;&amp;ocy;&amp;vcy;&amp;zhcy;&amp;icy;&amp;ncy;&amp;ocy;&amp;yucy; &amp;ucy; 900 &amp;rcy;&amp;ocy;&amp;kcy;&amp;iukcy;&amp;vcy; &amp;Gcy;&amp;acy;&amp;zcy;&amp;iecy;&amp;tcy;&amp;acy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760640" cy="43668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83768" y="4869160"/>
            <a:ext cx="4176464" cy="792088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І. С. Мазепа</a:t>
            </a:r>
          </a:p>
        </p:txBody>
      </p:sp>
    </p:spTree>
    <p:extLst>
      <p:ext uri="{BB962C8B-B14F-4D97-AF65-F5344CB8AC3E}">
        <p14:creationId xmlns:p14="http://schemas.microsoft.com/office/powerpoint/2010/main" val="112264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71600" y="2348880"/>
            <a:ext cx="7128792" cy="3168352"/>
          </a:xfr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Наукова думка України активізувалася завдяки діяльності відомого філософа і просвітника Ф. Прокоповича. Він одним із перших приніс в українську наукову школу кращі набутки наукової системи Європи. Він уводить у науковий і навчальний обіг Академії новітні астрономічні дослідження, зокрема Г. Галілея.</a:t>
            </a:r>
            <a:endParaRPr lang="uk-UA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5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83768" y="4869160"/>
            <a:ext cx="4176464" cy="792088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Г. Галілей</a:t>
            </a:r>
          </a:p>
        </p:txBody>
      </p:sp>
      <p:pic>
        <p:nvPicPr>
          <p:cNvPr id="3074" name="Picture 2" descr="&amp;Dcy;&amp;iecy;&amp;ncy;&amp;softcy; &amp;vcy; &amp;icy;&amp;scy;&amp;tcy;&amp;ocy;&amp;rcy;&amp;icy;&amp;icy;: 15 &amp;fcy;&amp;iecy;&amp;vcy;&amp;rcy;&amp;acy;&amp;lcy;&amp;yacy;. &amp;Ncy;&amp;acy;&amp;ucy;&amp;kcy;&amp;acy; &amp;icy; &amp;tcy;&amp;iecy;&amp;khcy;&amp;ncy;&amp;ocy;&amp;lcy;&amp;ocy;&amp;gcy;&amp;icy;&amp;icy; &amp;Rcy;&amp;ocy;&amp;scy;&amp;scy;&amp;icy;&amp;i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8893" r="24701" b="8348"/>
          <a:stretch/>
        </p:blipFill>
        <p:spPr bwMode="auto">
          <a:xfrm>
            <a:off x="2843808" y="908720"/>
            <a:ext cx="3456384" cy="41538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71600" y="2348880"/>
            <a:ext cx="7128792" cy="316835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Великий внесок у літературу зробив Г. Сковорода. Він 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написав 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багато пісень, які широко розійшлися в народі, байок, де висміював гонитву дворян за титулами та інші людські пороки. Та одна з найбільших заслуг митця полягає в тому, що він перший у літературному процесі почав користуватися живою українською </a:t>
            </a:r>
            <a:r>
              <a:rPr lang="uk-UA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мовою.</a:t>
            </a:r>
            <a:endParaRPr lang="uk-UA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0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KHcy;&amp;acy;&amp;rcy;&amp;softcy;&amp;kcy;&amp;ocy;&amp;vcy;&amp;scy;&amp;kcy;&amp;icy;&amp;iecy; &amp;bcy;&amp;acy;&amp;scy;&amp;ncy;&amp;icy;. &amp;Acy;&amp;fcy;&amp;ocy;&amp;rcy;&amp;icy;&amp;zcy;&amp;mcy;&amp;ycy; &amp;Acy; &amp;ocy;&amp;fcy;&amp;ocy;&amp;rcy;&amp;mcy;&amp;icy;&amp;vcy; &amp;scy;&amp;bcy;&amp;ocy;&amp;rcy;&amp;ncy;&amp;icy;&amp;kcy; &amp;vcy; &amp;kcy;&amp;acy;&amp;rcy;&amp;mcy;&amp;acy;&amp;ncy;&amp;ncy;&amp;ocy;&amp;mcy; &amp;fcy;&amp;ocy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916225" cy="43924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23728" y="4869160"/>
            <a:ext cx="4824536" cy="792088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Художня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проза Сковороди -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збірник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"Байки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харківські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"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6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71600" y="2348880"/>
            <a:ext cx="7128792" cy="316835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Історичні твори, які виходять у першій половині 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XVIII 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ст., генетично пов’язують період Гетьманщини з княжою добою, щоправда тут більше романтичних домислів і міфології. Найвизначнішими з них є твори П. </a:t>
            </a:r>
            <a:r>
              <a:rPr lang="uk-UA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Симоновського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“</a:t>
            </a:r>
            <a:r>
              <a:rPr lang="uk-UA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Краткое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uk-UA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описание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о </a:t>
            </a:r>
            <a:r>
              <a:rPr lang="uk-UA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козацком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uk-UA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малороссийском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народе” та С. </a:t>
            </a:r>
            <a:r>
              <a:rPr lang="uk-UA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Лукомського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“</a:t>
            </a:r>
            <a:r>
              <a:rPr lang="uk-UA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Собрание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uk-UA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историческое</a:t>
            </a:r>
            <a:r>
              <a:rPr lang="uk-U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” Найбільша цінність усіх цих творів у тому, що їхні автори доводять: український народ – це єдина спільність, яка має глибокі історичні корені.</a:t>
            </a:r>
          </a:p>
        </p:txBody>
      </p:sp>
    </p:spTree>
    <p:extLst>
      <p:ext uri="{BB962C8B-B14F-4D97-AF65-F5344CB8AC3E}">
        <p14:creationId xmlns:p14="http://schemas.microsoft.com/office/powerpoint/2010/main" val="142506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71600" y="2492896"/>
            <a:ext cx="7128792" cy="280831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Відсутність воєнних конфліктів високий соціальний статус дали можливість українській старшині, а особливо її дітям, уже у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XVIII 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ст. здобути високу і блискучу освіту в: 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українських, російських, європейських 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навчальних закладах.</a:t>
            </a:r>
          </a:p>
        </p:txBody>
      </p:sp>
    </p:spTree>
    <p:extLst>
      <p:ext uri="{BB962C8B-B14F-4D97-AF65-F5344CB8AC3E}">
        <p14:creationId xmlns:p14="http://schemas.microsoft.com/office/powerpoint/2010/main" val="31873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0"/>
            <a:ext cx="6984776" cy="3048001"/>
          </a:xfr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 XVIII ст.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культурний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процес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і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культурний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розвиток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українського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народу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значно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активізувалися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власне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XVIII ст. стало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періодом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великого культурного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піднесення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у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суспільстві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відбулося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соціальне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розмежування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і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почався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природний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процес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формування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культурних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блоків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– феодального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класу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і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народних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мас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</a:t>
            </a:r>
          </a:p>
          <a:p>
            <a:pPr indent="0">
              <a:lnSpc>
                <a:spcPct val="100000"/>
              </a:lnSpc>
              <a:buNone/>
            </a:pP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71600" y="2348880"/>
            <a:ext cx="7128792" cy="316835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t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Отже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у XVIII ст.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освіта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і наука в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були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досить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високому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рівні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Про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це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свідчить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висока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освіченість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українського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народу. Студентами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навчальних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закладів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могли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були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не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лише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заможні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верстви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населення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але й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діти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міщан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Початкова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освіта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була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доступною для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всіх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Осередком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освіти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у XVIII ст. стала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Києво-Могилянська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академія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</a:t>
            </a:r>
          </a:p>
          <a:p>
            <a:pPr indent="0">
              <a:lnSpc>
                <a:spcPct val="100000"/>
              </a:lnSpc>
              <a:buNone/>
            </a:pP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5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2056" y="2348880"/>
            <a:ext cx="4824536" cy="792088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Дякую за увагу!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056" y="3645024"/>
            <a:ext cx="4824536" cy="1800200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Підготував:</a:t>
            </a:r>
          </a:p>
          <a:p>
            <a:pPr algn="r"/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тудент групи ОРЕ-11</a:t>
            </a:r>
          </a:p>
          <a:p>
            <a:pPr algn="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Романов Віталій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4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Розвиток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освіти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 </a:t>
            </a: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України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був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неоднаковим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в: </a:t>
            </a:r>
          </a:p>
          <a:p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Правобережній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Україні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Буковині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Закарпатті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Центральній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Україні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pPr indent="0"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64504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348880"/>
            <a:ext cx="6912768" cy="3264025"/>
          </a:xfr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спостерігався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відносно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високий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порівняно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з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Росією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рівень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письменності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У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багатьох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селах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функціонували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школи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де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навчалися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діти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старшини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козаків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і селян. Так, на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Слобожанщині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була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131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трирічна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церковнопарафіяльна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школа. 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7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t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46" y="1052736"/>
            <a:ext cx="6215698" cy="367240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83768" y="4725144"/>
            <a:ext cx="4176464" cy="792088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Церковнопарафіяльна школа на Слобожанщині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3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Autofit/>
          </a:bodyPr>
          <a:lstStyle/>
          <a:p>
            <a:pPr indent="0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Наука і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освіта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вищого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рівня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зосередились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у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Києво-Могилянській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академії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яка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була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першим і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найкращим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за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значенням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вищим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навчальним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закладом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0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amp;KHcy;&amp;rcy;&amp;acy;&amp;ncy;&amp;yacy;&amp;shchcy;&amp;acy;&amp;yacy; &amp;scy;&amp;ocy;&amp;kcy;&amp;rcy;&amp;ocy;&amp;vcy;&amp;icy;&amp;shchcy;&amp;acy; - &amp;Kcy;&amp;icy;&amp;iecy;&amp;vcy;&amp;ocy;-&amp;Mcy;&amp;ocy;&amp;gcy;&amp;icy;&amp;lcy;&amp;yacy;&amp;ncy;&amp;scy;&amp;kcy;&amp;acy;&amp;yacy; &amp;acy;&amp;kcy;&amp;acy;&amp;dcy;&amp;iecy;&amp;m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048672" cy="42197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483768" y="4797152"/>
            <a:ext cx="4176464" cy="792088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Києво-Могилянська академія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4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1042367" y="1196752"/>
            <a:ext cx="7058025" cy="4464050"/>
          </a:xfr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Академія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мала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велику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бібліотеку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яка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наприкінці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XVIII ст.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налічувала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близько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10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тисяч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томів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з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різних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галузей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знань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всіх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європейських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мовах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якими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вільно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володіли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студенти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Соціальний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стан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студентів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був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досить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різний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–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від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дітей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заможних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родин до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дітей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міщан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В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Академії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крім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наукових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студій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розвивалися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мистецтва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Одними з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найпопулярніших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стали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театральні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вистави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; авторами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п’єс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режисерами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й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акторами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були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викладачі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та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студенти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Академії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3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uk-U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Правобережна </a:t>
            </a:r>
            <a:r>
              <a:rPr lang="uk-UA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</a:t>
            </a:r>
            <a:r>
              <a:rPr lang="uk-UA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країна</a:t>
            </a:r>
            <a:endParaRPr lang="uk-UA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115616" y="2438400"/>
            <a:ext cx="7056784" cy="3048001"/>
          </a:xfr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noAutofit/>
          </a:bodyPr>
          <a:lstStyle/>
          <a:p>
            <a:pPr indent="0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Правобережній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та в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західнослов’янських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землях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розвитку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освіти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і науки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заважали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польські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поміщики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Польські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реакційні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кола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всіляко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перешкоджали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українському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спрямуванню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Львівського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університету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єдиного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вищого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навчального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закладу в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Галичині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7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104</TotalTime>
  <Words>687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Правобережна Україна</vt:lpstr>
      <vt:lpstr>Презентация PowerPoint</vt:lpstr>
      <vt:lpstr> Буковина і Закартпаття</vt:lpstr>
      <vt:lpstr> Центральна Україна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</dc:title>
  <dc:creator>Admin</dc:creator>
  <cp:lastModifiedBy>Admin</cp:lastModifiedBy>
  <cp:revision>9</cp:revision>
  <dcterms:created xsi:type="dcterms:W3CDTF">2014-11-27T14:42:56Z</dcterms:created>
  <dcterms:modified xsi:type="dcterms:W3CDTF">2014-11-29T17:19:40Z</dcterms:modified>
</cp:coreProperties>
</file>