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3" r:id="rId4"/>
    <p:sldId id="257" r:id="rId5"/>
    <p:sldId id="258" r:id="rId6"/>
    <p:sldId id="270" r:id="rId7"/>
    <p:sldId id="259" r:id="rId8"/>
    <p:sldId id="271" r:id="rId9"/>
    <p:sldId id="260" r:id="rId10"/>
    <p:sldId id="261" r:id="rId11"/>
    <p:sldId id="262" r:id="rId12"/>
    <p:sldId id="266" r:id="rId13"/>
    <p:sldId id="269" r:id="rId14"/>
    <p:sldId id="267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7" autoAdjust="0"/>
    <p:restoredTop sz="94660"/>
  </p:normalViewPr>
  <p:slideViewPr>
    <p:cSldViewPr>
      <p:cViewPr varScale="1">
        <p:scale>
          <a:sx n="111" d="100"/>
          <a:sy n="111" d="100"/>
        </p:scale>
        <p:origin x="-8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9A6F8-8E7F-42F8-9CE2-93DF7A01149C}" type="datetimeFigureOut">
              <a:rPr lang="ru-RU" smtClean="0"/>
              <a:t>09.04.2013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4FA8-BA4B-48D2-966D-6C4FE804B8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9A6F8-8E7F-42F8-9CE2-93DF7A01149C}" type="datetimeFigureOut">
              <a:rPr lang="ru-RU" smtClean="0"/>
              <a:t>09.04.2013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4FA8-BA4B-48D2-966D-6C4FE804B8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9A6F8-8E7F-42F8-9CE2-93DF7A01149C}" type="datetimeFigureOut">
              <a:rPr lang="ru-RU" smtClean="0"/>
              <a:t>09.04.2013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4FA8-BA4B-48D2-966D-6C4FE804B8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9A6F8-8E7F-42F8-9CE2-93DF7A01149C}" type="datetimeFigureOut">
              <a:rPr lang="ru-RU" smtClean="0"/>
              <a:t>09.04.2013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4FA8-BA4B-48D2-966D-6C4FE804B8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9A6F8-8E7F-42F8-9CE2-93DF7A01149C}" type="datetimeFigureOut">
              <a:rPr lang="ru-RU" smtClean="0"/>
              <a:t>09.04.2013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4FA8-BA4B-48D2-966D-6C4FE804B8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9A6F8-8E7F-42F8-9CE2-93DF7A01149C}" type="datetimeFigureOut">
              <a:rPr lang="ru-RU" smtClean="0"/>
              <a:t>09.04.2013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4FA8-BA4B-48D2-966D-6C4FE804B8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9A6F8-8E7F-42F8-9CE2-93DF7A01149C}" type="datetimeFigureOut">
              <a:rPr lang="ru-RU" smtClean="0"/>
              <a:t>09.04.2013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4FA8-BA4B-48D2-966D-6C4FE804B8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9A6F8-8E7F-42F8-9CE2-93DF7A01149C}" type="datetimeFigureOut">
              <a:rPr lang="ru-RU" smtClean="0"/>
              <a:t>09.04.2013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4FA8-BA4B-48D2-966D-6C4FE804B8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9A6F8-8E7F-42F8-9CE2-93DF7A01149C}" type="datetimeFigureOut">
              <a:rPr lang="ru-RU" smtClean="0"/>
              <a:t>09.04.2013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4FA8-BA4B-48D2-966D-6C4FE804B8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9A6F8-8E7F-42F8-9CE2-93DF7A01149C}" type="datetimeFigureOut">
              <a:rPr lang="ru-RU" smtClean="0"/>
              <a:t>09.04.2013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4FA8-BA4B-48D2-966D-6C4FE804B8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9A6F8-8E7F-42F8-9CE2-93DF7A01149C}" type="datetimeFigureOut">
              <a:rPr lang="ru-RU" smtClean="0"/>
              <a:t>09.04.2013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4FA8-BA4B-48D2-966D-6C4FE804B8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9A6F8-8E7F-42F8-9CE2-93DF7A01149C}" type="datetimeFigureOut">
              <a:rPr lang="ru-RU" smtClean="0"/>
              <a:t>09.04.2013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24FA8-BA4B-48D2-966D-6C4FE804B8C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63888" y="2492896"/>
            <a:ext cx="417646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rmen" pitchFamily="34" charset="0"/>
              </a:rPr>
              <a:t>У</a:t>
            </a:r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rmen" pitchFamily="34" charset="0"/>
              </a:rPr>
              <a:t>краина в составе </a:t>
            </a:r>
            <a:r>
              <a:rPr lang="ru-RU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rmen" pitchFamily="34" charset="0"/>
              </a:rPr>
              <a:t>П</a:t>
            </a:r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rmen" pitchFamily="34" charset="0"/>
              </a:rPr>
              <a:t>ольши</a:t>
            </a:r>
            <a:endParaRPr lang="ru-RU" sz="6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rmen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ljplus.ru/img4/i/g/igor_guzj/Bandera_Stepan_Kryslacha_papir_tush-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1"/>
            <a:ext cx="536408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476672"/>
            <a:ext cx="37799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Степан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Бандера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стал членом УВО в 1928 году. В 1929 году в Вене украинские молодежные организации при участии УВО провели объединительный конгресс, на котором и была учреждена Организация украинских националистов (ОУН), куда вошел и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Бандера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Позже в 1932 году произошло слияние ОУН и УВО.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32656"/>
            <a:ext cx="543609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феврале 1940 года в Кракове фракция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Бандеры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в которую входила в основном молодежь и составляла численное большинство ОУН, провела конференцию, на которой отвергла решения римской конференции и выбрала своим лидером Степана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Бандеру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Таким образом оформился раскол ОУН на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бандеровцев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ОУН-Б или ОУН-Р (революционная) и на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мельниковцев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ОУН-М. </a:t>
            </a:r>
          </a:p>
        </p:txBody>
      </p:sp>
      <p:pic>
        <p:nvPicPr>
          <p:cNvPr id="6" name="Picture 2" descr="http://svoboda-vo.at.ua/_ph/1/2682137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260648"/>
            <a:ext cx="2952328" cy="39620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35696" y="2060848"/>
            <a:ext cx="55446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Перед самым началом Великой Отечественной войны 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Бандера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инициировал создание Украинского национального комитета для консолидации борьбы всех подконтрольных ОУН(б) сил, а также подготовку Легиона украинских националистов (также Дружины украинских националистов — ДУН) при немецких войсках, военнослужащие которых в будущем составили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ядро Украинской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повстанческой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армии.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48950" y="0"/>
            <a:ext cx="742344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rmen" pitchFamily="34" charset="0"/>
              </a:rPr>
              <a:t>Украинский национальный</a:t>
            </a:r>
          </a:p>
          <a:p>
            <a:pPr algn="ctr"/>
            <a:r>
              <a:rPr lang="ru-RU" sz="72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rmen" pitchFamily="34" charset="0"/>
              </a:rPr>
              <a:t>комитет</a:t>
            </a:r>
            <a:endParaRPr lang="ru-RU" sz="7200" b="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rmen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91680" y="1484784"/>
            <a:ext cx="59584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Украинское национально-демократическое объединение (УНДО) - крупнейшая украинская политическая партия в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Галичине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 в Польше, появилась 11 июля 1925 по объединению двух крыльев Украинской Трудовой Партии, Украинской Партии Национальной Работы и волынской национальной группы Украинской Парламентарной репрезентации: фактически продолжением Национально -Демократической Партии с подобной программой.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75331" y="0"/>
            <a:ext cx="313258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rmen" pitchFamily="34" charset="0"/>
              </a:rPr>
              <a:t>УНДО</a:t>
            </a:r>
            <a:endParaRPr lang="ru-RU" sz="8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rmen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1412776"/>
            <a:ext cx="734481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Коммунисти́ческая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па́ртия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За́падной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Украи́ны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 КПЗУ (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укр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sz="2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Комуністична</a:t>
            </a:r>
            <a:r>
              <a:rPr lang="ru-RU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партія</a:t>
            </a:r>
            <a:r>
              <a:rPr lang="ru-RU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Західної</a:t>
            </a:r>
            <a:r>
              <a:rPr lang="ru-RU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КПЗУ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 — коммунистическая партия, существовавшая в восточных землях Польши в 1919—1938 годах. До 1923 года носила название 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Коммунисти́ческой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па́ртии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Восто́чной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Гали́ции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 КПВГ (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Комуністична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партія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Східної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Галичини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КПСГ).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85751" y="0"/>
            <a:ext cx="311175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rmen" pitchFamily="34" charset="0"/>
              </a:rPr>
              <a:t>КПЗУ</a:t>
            </a:r>
            <a:endParaRPr lang="ru-RU" sz="8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rmen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Изображение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1556792"/>
            <a:ext cx="9144000" cy="5301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89644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Парад Войска Польского во Львове</a:t>
            </a:r>
            <a:r>
              <a:rPr lang="ru-RU" sz="3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Похоже, маршируют уланы - конница, вооружённая </a:t>
            </a:r>
            <a:r>
              <a:rPr lang="ru-RU" sz="3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карабинами и пиками</a:t>
            </a:r>
            <a:r>
              <a:rPr lang="ru-RU" sz="1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5112568" cy="4683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580112" y="332656"/>
            <a:ext cx="343812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Отличительный знак 36-го пехотного полка за участие в "руськой"(то есть польско-украинской)войне 1918-1919гг.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0"/>
            <a:ext cx="621997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rmen" pitchFamily="34" charset="0"/>
              </a:rPr>
              <a:t>Правовой статус.</a:t>
            </a:r>
            <a:endParaRPr lang="ru-RU" sz="8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rmen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556792"/>
            <a:ext cx="64807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lumMod val="50000"/>
                      <a:lumOff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После завершения Первой мировой войны и украинской национально-демократической революции 1917-1920 гг. под властью Польши оказались такие </a:t>
            </a:r>
            <a:r>
              <a:rPr lang="ru-RU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lumMod val="50000"/>
                      <a:lumOff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этнические украинские земли: 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lumMod val="50000"/>
                      <a:lumOff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Восточная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lumMod val="50000"/>
                      <a:lumOff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Галичина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lumMod val="50000"/>
                      <a:lumOff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lumMod val="50000"/>
                      <a:lumOff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Холмщина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lumMod val="50000"/>
                      <a:lumOff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lumMod val="50000"/>
                      <a:lumOff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Подляшья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lumMod val="50000"/>
                      <a:lumOff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, Западная Волынь , Западное Полесье,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lumMod val="50000"/>
                      <a:lumOff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Осяння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lumMod val="50000"/>
                      <a:lumOff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lumMod val="50000"/>
                      <a:lumOff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Лемковщина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lumMod val="50000"/>
                      <a:lumOff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lumMod val="50000"/>
                      <a:lumOff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1447" y="0"/>
            <a:ext cx="814037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rmen" pitchFamily="34" charset="0"/>
              </a:rPr>
              <a:t>Политика </a:t>
            </a:r>
            <a:r>
              <a:rPr lang="ru-RU" sz="8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rmen" pitchFamily="34" charset="0"/>
              </a:rPr>
              <a:t>осадничества</a:t>
            </a:r>
            <a:endParaRPr lang="ru-RU" sz="8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rmen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484784"/>
            <a:ext cx="4572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Польская власть проводила активные ассимиляционные процессы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начав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т.наз.политику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осадничества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Западную Украину направляли семьи польских военных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преимущественно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ветеранов польско-украинской войны 1918-1919гг.,где им наделялись (забираемые у прежних владельцев)земли для создания колоний со всеми социальными льготами.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88640"/>
            <a:ext cx="5184576" cy="64972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0" y="260648"/>
            <a:ext cx="421196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Объявление о запрете проведения гражданских сходов по поводу годовщины битвы казаков с поляками под </a:t>
            </a:r>
            <a:r>
              <a:rPr 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Берестечком.Минимальное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наказание-500злотых штрафа или 2 недели ареста,"если проступок не подлежит более суровому наказанию".1935г.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Такая политика порождала огромное социальное неравенство и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коррупцию,поскольку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украинцы на своих этнических землях оказались в угнетённом положении.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52147" y="0"/>
            <a:ext cx="397897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rmen" pitchFamily="34" charset="0"/>
              </a:rPr>
              <a:t>Экономика</a:t>
            </a:r>
            <a:endParaRPr lang="ru-RU" sz="8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rmen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164674" y="0"/>
            <a:ext cx="255390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rmen" pitchFamily="34" charset="0"/>
              </a:rPr>
              <a:t>УВО</a:t>
            </a:r>
            <a:endParaRPr lang="ru-RU" sz="8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rmen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1340768"/>
            <a:ext cx="675049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Украи́нская</a:t>
            </a:r>
            <a:r>
              <a:rPr lang="ru-RU" sz="2800" dirty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вое́нная</a:t>
            </a:r>
            <a:r>
              <a:rPr lang="ru-RU" sz="2800" dirty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организа́ция</a:t>
            </a:r>
            <a:r>
              <a:rPr lang="ru-RU" sz="2800" dirty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(УВО)  — нелегальная организация националистического направления, созданная бывшими офицерами УСС в Праге в 1920 </a:t>
            </a:r>
            <a:r>
              <a:rPr lang="ru-RU" sz="2800" dirty="0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году и </a:t>
            </a:r>
            <a:r>
              <a:rPr lang="ru-RU" sz="2800" dirty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просуществовавшая до середины 30-х годов XX века. Область активности УВО ограничивалась преимущественно территорией Галиции </a:t>
            </a:r>
            <a:r>
              <a:rPr lang="ru-RU" sz="2800" dirty="0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находившейся с 1920 года под управлением </a:t>
            </a:r>
            <a:r>
              <a:rPr lang="ru-RU" sz="2800" dirty="0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Польши.</a:t>
            </a:r>
            <a:endParaRPr lang="ru-RU" sz="2800" dirty="0">
              <a:ln w="18415" cmpd="sng">
                <a:solidFill>
                  <a:schemeClr val="bg1">
                    <a:lumMod val="9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ukr-news.in.ua/uploads/posts/ADKPARS/revisorodua/apicturepicture15142_130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556792"/>
            <a:ext cx="4392699" cy="3816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439045" y="0"/>
            <a:ext cx="600517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rmen" pitchFamily="34" charset="0"/>
              </a:rPr>
              <a:t>Степан </a:t>
            </a:r>
            <a:r>
              <a:rPr lang="ru-RU" sz="8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rmen" pitchFamily="34" charset="0"/>
              </a:rPr>
              <a:t>Бандера</a:t>
            </a:r>
            <a:endParaRPr lang="ru-RU" sz="8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rmen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297</Words>
  <Application>Microsoft Office PowerPoint</Application>
  <PresentationFormat>Экран (4:3)</PresentationFormat>
  <Paragraphs>21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***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9</cp:revision>
  <dcterms:created xsi:type="dcterms:W3CDTF">2013-04-09T15:30:05Z</dcterms:created>
  <dcterms:modified xsi:type="dcterms:W3CDTF">2013-04-09T17:00:06Z</dcterms:modified>
</cp:coreProperties>
</file>