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801" autoAdjust="0"/>
    <p:restoredTop sz="94660"/>
  </p:normalViewPr>
  <p:slideViewPr>
    <p:cSldViewPr>
      <p:cViewPr varScale="1">
        <p:scale>
          <a:sx n="88" d="100"/>
          <a:sy n="88" d="100"/>
        </p:scale>
        <p:origin x="-12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2BADF1A-2A64-4AC4-9825-74F21B9C50C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06D483B-A13C-4A31-8B4F-D3F214474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ADF1A-2A64-4AC4-9825-74F21B9C50C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D483B-A13C-4A31-8B4F-D3F214474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ADF1A-2A64-4AC4-9825-74F21B9C50C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D483B-A13C-4A31-8B4F-D3F214474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ADF1A-2A64-4AC4-9825-74F21B9C50C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D483B-A13C-4A31-8B4F-D3F214474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2BADF1A-2A64-4AC4-9825-74F21B9C50C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06D483B-A13C-4A31-8B4F-D3F214474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ADF1A-2A64-4AC4-9825-74F21B9C50C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06D483B-A13C-4A31-8B4F-D3F214474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ADF1A-2A64-4AC4-9825-74F21B9C50C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06D483B-A13C-4A31-8B4F-D3F214474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ADF1A-2A64-4AC4-9825-74F21B9C50C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D483B-A13C-4A31-8B4F-D3F214474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BADF1A-2A64-4AC4-9825-74F21B9C50C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6D483B-A13C-4A31-8B4F-D3F214474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2BADF1A-2A64-4AC4-9825-74F21B9C50C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06D483B-A13C-4A31-8B4F-D3F214474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2BADF1A-2A64-4AC4-9825-74F21B9C50C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06D483B-A13C-4A31-8B4F-D3F214474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2BADF1A-2A64-4AC4-9825-74F21B9C50CD}" type="datetimeFigureOut">
              <a:rPr lang="ru-RU" smtClean="0"/>
              <a:pPr/>
              <a:t>29.01.2014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06D483B-A13C-4A31-8B4F-D3F214474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Розвиток науки у 60-80-ті роки ХХ століття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04664"/>
            <a:ext cx="3811581" cy="3744416"/>
          </a:xfrm>
          <a:prstGeom prst="rect">
            <a:avLst/>
          </a:prstGeom>
        </p:spPr>
      </p:pic>
      <p:pic>
        <p:nvPicPr>
          <p:cNvPr id="5" name="Рисунок 4" descr="загруженное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476672"/>
            <a:ext cx="4176464" cy="37494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552" y="4797152"/>
            <a:ext cx="84050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 </a:t>
            </a:r>
            <a:r>
              <a:rPr lang="ru-RU" sz="3200" dirty="0" err="1"/>
              <a:t>Інститут</a:t>
            </a:r>
            <a:r>
              <a:rPr lang="ru-RU" sz="3200" dirty="0"/>
              <a:t> </a:t>
            </a:r>
            <a:r>
              <a:rPr lang="ru-RU" sz="3200" dirty="0" err="1"/>
              <a:t>електрозварювання</a:t>
            </a:r>
            <a:r>
              <a:rPr lang="ru-RU" sz="3200" dirty="0"/>
              <a:t> </a:t>
            </a:r>
            <a:r>
              <a:rPr lang="ru-RU" sz="3200" dirty="0" err="1"/>
              <a:t>імені</a:t>
            </a:r>
            <a:r>
              <a:rPr lang="ru-RU" sz="3200" dirty="0"/>
              <a:t> Є. Б. Патона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znk ldixgjkwjxh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2655"/>
            <a:ext cx="3744416" cy="3820833"/>
          </a:xfrm>
        </p:spPr>
      </p:pic>
      <p:sp>
        <p:nvSpPr>
          <p:cNvPr id="5" name="TextBox 4"/>
          <p:cNvSpPr txBox="1"/>
          <p:nvPr/>
        </p:nvSpPr>
        <p:spPr>
          <a:xfrm>
            <a:off x="4788024" y="980728"/>
            <a:ext cx="37444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 «</a:t>
            </a:r>
            <a:r>
              <a:rPr lang="ru-RU" sz="3200" dirty="0" err="1"/>
              <a:t>Енциклопедія</a:t>
            </a:r>
            <a:r>
              <a:rPr lang="ru-RU" sz="3200" dirty="0"/>
              <a:t> </a:t>
            </a:r>
            <a:r>
              <a:rPr lang="ru-RU" sz="3200" dirty="0" err="1"/>
              <a:t>кібернетики</a:t>
            </a:r>
            <a:r>
              <a:rPr lang="ru-RU" sz="3200" dirty="0"/>
              <a:t>» (видана 1973 р. </a:t>
            </a:r>
            <a:r>
              <a:rPr lang="ru-RU" sz="3200" dirty="0" err="1"/>
              <a:t>українською</a:t>
            </a:r>
            <a:r>
              <a:rPr lang="ru-RU" sz="3200" dirty="0"/>
              <a:t> </a:t>
            </a:r>
            <a:r>
              <a:rPr lang="ru-RU" sz="3200" dirty="0" err="1"/>
              <a:t>мовою</a:t>
            </a:r>
            <a:r>
              <a:rPr lang="ru-RU" sz="3200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publ.lib.ru/ARCHIVES/B/BOGOLYUBOV_Nikolay_Nikolaevich/.Online/Bogolyubov_N.N.-P001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696345" cy="4928460"/>
          </a:xfrm>
          <a:prstGeom prst="rect">
            <a:avLst/>
          </a:prstGeom>
          <a:noFill/>
        </p:spPr>
      </p:pic>
      <p:pic>
        <p:nvPicPr>
          <p:cNvPr id="2052" name="Picture 4" descr="http://upload.wikimedia.org/wikipedia/ru/6/69/Glushkov_V_M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0"/>
            <a:ext cx="4002412" cy="50131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1520" y="5157192"/>
            <a:ext cx="2732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 математик М. Боголюбов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20072" y="5157192"/>
            <a:ext cx="3570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математик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кібернетик</a:t>
            </a:r>
            <a:r>
              <a:rPr lang="ru-RU" dirty="0"/>
              <a:t> В. Глушков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Сергей Павлович Королёв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381250" cy="3600451"/>
          </a:xfrm>
          <a:prstGeom prst="rect">
            <a:avLst/>
          </a:prstGeom>
          <a:noFill/>
        </p:spPr>
      </p:pic>
      <p:pic>
        <p:nvPicPr>
          <p:cNvPr id="1028" name="Picture 4" descr="http://space.hobby.ru/yangel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0"/>
            <a:ext cx="2381250" cy="3645024"/>
          </a:xfrm>
          <a:prstGeom prst="rect">
            <a:avLst/>
          </a:prstGeom>
          <a:noFill/>
        </p:spPr>
      </p:pic>
      <p:pic>
        <p:nvPicPr>
          <p:cNvPr id="1030" name="Picture 6" descr="http://upload.wikimedia.org/wikipedia/ru/8/83/Glushk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0"/>
            <a:ext cx="2448272" cy="36724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95536" y="3717032"/>
            <a:ext cx="1465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 С. </a:t>
            </a:r>
            <a:r>
              <a:rPr lang="ru-RU" dirty="0" err="1"/>
              <a:t>Корольов</a:t>
            </a:r>
            <a:r>
              <a:rPr lang="ru-RU" dirty="0"/>
              <a:t>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31840" y="3789040"/>
            <a:ext cx="1159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М. </a:t>
            </a:r>
            <a:r>
              <a:rPr lang="ru-RU" dirty="0" err="1"/>
              <a:t>Янгель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228184" y="3861048"/>
            <a:ext cx="1112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В. Глушко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upload.wikimedia.org/wikipedia/commons/a/a5/Shmalgauzen_I_I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362325" cy="4543426"/>
          </a:xfrm>
          <a:prstGeom prst="rect">
            <a:avLst/>
          </a:prstGeom>
          <a:noFill/>
        </p:spPr>
      </p:pic>
      <p:pic>
        <p:nvPicPr>
          <p:cNvPr id="8196" name="Picture 4" descr="http://www.vmireinteresnogo.com/article/nikolai-amosov/1.jpg?524592936180050026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0"/>
            <a:ext cx="3352800" cy="472514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7544" y="4653136"/>
            <a:ext cx="2481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генетик І. Шмальгаузен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92080" y="4797152"/>
            <a:ext cx="223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err="1"/>
              <a:t>кардіолог</a:t>
            </a:r>
            <a:r>
              <a:rPr lang="ru-RU" dirty="0"/>
              <a:t> М. Амосов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Будинок</a:t>
            </a:r>
            <a:r>
              <a:rPr lang="ru-RU" b="1" dirty="0" smtClean="0"/>
              <a:t> </a:t>
            </a:r>
            <a:r>
              <a:rPr lang="ru-RU" b="1" dirty="0" err="1" smtClean="0"/>
              <a:t>Академії</a:t>
            </a:r>
            <a:r>
              <a:rPr lang="ru-RU" b="1" dirty="0" smtClean="0"/>
              <a:t> наук УРСР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1552816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51637" y="1357298"/>
            <a:ext cx="4035193" cy="476886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Содержимое 3" descr="Brajchevskyj_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357166"/>
            <a:ext cx="3714776" cy="5349496"/>
          </a:xfrm>
        </p:spPr>
      </p:pic>
      <p:sp>
        <p:nvSpPr>
          <p:cNvPr id="5" name="TextBox 4"/>
          <p:cNvSpPr txBox="1"/>
          <p:nvPr/>
        </p:nvSpPr>
        <p:spPr>
          <a:xfrm>
            <a:off x="642910" y="5857892"/>
            <a:ext cx="2513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Михайло Брайчевський</a:t>
            </a:r>
            <a:endParaRPr lang="ru-RU" dirty="0"/>
          </a:p>
        </p:txBody>
      </p:sp>
      <p:pic>
        <p:nvPicPr>
          <p:cNvPr id="6" name="Рисунок 5" descr="загруженное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571480"/>
            <a:ext cx="3214710" cy="452440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29256" y="5500702"/>
            <a:ext cx="2341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/>
              <a:t>“Коли</a:t>
            </a:r>
            <a:r>
              <a:rPr lang="uk-UA" dirty="0" smtClean="0"/>
              <a:t> і як виник </a:t>
            </a:r>
            <a:r>
              <a:rPr lang="uk-UA" dirty="0" err="1" smtClean="0"/>
              <a:t>Київ”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Дякуємо за увагу!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14942" y="6357958"/>
            <a:ext cx="3786214" cy="35719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uk-UA" sz="1600" dirty="0" err="1" smtClean="0"/>
              <a:t>Габрієлян</a:t>
            </a:r>
            <a:r>
              <a:rPr lang="uk-UA" sz="1600" dirty="0" smtClean="0"/>
              <a:t> </a:t>
            </a:r>
            <a:r>
              <a:rPr lang="uk-UA" sz="1600" dirty="0" smtClean="0"/>
              <a:t>Д</a:t>
            </a:r>
            <a:r>
              <a:rPr lang="uk-UA" sz="1600" dirty="0" smtClean="0"/>
              <a:t>авид, </a:t>
            </a:r>
            <a:r>
              <a:rPr lang="uk-UA" sz="1600" dirty="0" err="1" smtClean="0"/>
              <a:t>Могиліна</a:t>
            </a:r>
            <a:r>
              <a:rPr lang="uk-UA" sz="1600" dirty="0" smtClean="0"/>
              <a:t> Вікторія, 11-Б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19</TotalTime>
  <Words>51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Литейная</vt:lpstr>
      <vt:lpstr>Розвиток науки у 60-80-ті роки ХХ століття</vt:lpstr>
      <vt:lpstr>Слайд 2</vt:lpstr>
      <vt:lpstr>Слайд 3</vt:lpstr>
      <vt:lpstr>Слайд 4</vt:lpstr>
      <vt:lpstr>Слайд 5</vt:lpstr>
      <vt:lpstr>Слайд 6</vt:lpstr>
      <vt:lpstr>Будинок Академії наук УРСР </vt:lpstr>
      <vt:lpstr>Слайд 8</vt:lpstr>
      <vt:lpstr>Дякуємо за увагу!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Виктория</cp:lastModifiedBy>
  <cp:revision>3</cp:revision>
  <dcterms:created xsi:type="dcterms:W3CDTF">2014-01-29T17:26:06Z</dcterms:created>
  <dcterms:modified xsi:type="dcterms:W3CDTF">2014-01-29T18:20:29Z</dcterms:modified>
</cp:coreProperties>
</file>