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61" r:id="rId6"/>
    <p:sldId id="259" r:id="rId7"/>
    <p:sldId id="260" r:id="rId8"/>
    <p:sldId id="263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1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41F1-0DA8-4AB2-89DD-AE163E92D851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A7E-9519-4763-BA39-E5893E34DB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41F1-0DA8-4AB2-89DD-AE163E92D851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A7E-9519-4763-BA39-E5893E34DB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41F1-0DA8-4AB2-89DD-AE163E92D851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A7E-9519-4763-BA39-E5893E34DB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41F1-0DA8-4AB2-89DD-AE163E92D851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A7E-9519-4763-BA39-E5893E34DB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41F1-0DA8-4AB2-89DD-AE163E92D851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A7E-9519-4763-BA39-E5893E34DB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41F1-0DA8-4AB2-89DD-AE163E92D851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A7E-9519-4763-BA39-E5893E34DB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41F1-0DA8-4AB2-89DD-AE163E92D851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A7E-9519-4763-BA39-E5893E34DB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41F1-0DA8-4AB2-89DD-AE163E92D851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A7E-9519-4763-BA39-E5893E34DB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41F1-0DA8-4AB2-89DD-AE163E92D851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A7E-9519-4763-BA39-E5893E34DB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41F1-0DA8-4AB2-89DD-AE163E92D851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A7E-9519-4763-BA39-E5893E34DB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41F1-0DA8-4AB2-89DD-AE163E92D851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A7E-9519-4763-BA39-E5893E34DB12}" type="slidenum">
              <a:rPr lang="uk-UA" smtClean="0"/>
              <a:t>‹#›</a:t>
            </a:fld>
            <a:endParaRPr lang="uk-UA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FC041F1-0DA8-4AB2-89DD-AE163E92D851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F434A7E-9519-4763-BA39-E5893E34DB1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80728"/>
            <a:ext cx="7117180" cy="1470025"/>
          </a:xfrm>
        </p:spPr>
        <p:txBody>
          <a:bodyPr/>
          <a:lstStyle/>
          <a:p>
            <a:r>
              <a:rPr lang="uk-UA" sz="4800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РЕЛИГИОЗНАЯ  ЖИЗНЬ В УКРАИНЕ В 1917-1920 гг.</a:t>
            </a:r>
            <a:endParaRPr lang="uk-UA" sz="4800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2708920"/>
            <a:ext cx="5786870" cy="2929880"/>
          </a:xfrm>
        </p:spPr>
        <p:txBody>
          <a:bodyPr>
            <a:normAutofit/>
          </a:bodyPr>
          <a:lstStyle/>
          <a:p>
            <a:r>
              <a:rPr lang="uk-UA" sz="2800" dirty="0" err="1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Выполнила</a:t>
            </a:r>
            <a:endParaRPr lang="uk-UA" sz="2800" dirty="0" smtClean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uk-UA" sz="2800" dirty="0" err="1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Ученица</a:t>
            </a:r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 10-Б </a:t>
            </a:r>
            <a:r>
              <a:rPr lang="uk-UA" sz="2800" dirty="0" err="1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класса</a:t>
            </a:r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</a:p>
          <a:p>
            <a:r>
              <a:rPr lang="uk-UA" sz="2800" dirty="0" err="1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КУ»Луганская</a:t>
            </a:r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uk-UA" sz="2800" dirty="0" err="1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специализированная</a:t>
            </a:r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школа І-ІІІ </a:t>
            </a:r>
            <a:r>
              <a:rPr lang="uk-UA" sz="2800" dirty="0" err="1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ступеней</a:t>
            </a:r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№5»</a:t>
            </a:r>
          </a:p>
          <a:p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Смирнова </a:t>
            </a:r>
            <a:r>
              <a:rPr lang="uk-UA" sz="2800" dirty="0" err="1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Диана</a:t>
            </a:r>
            <a:endParaRPr lang="uk-UA" sz="2800" dirty="0" smtClean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endParaRPr lang="uk-UA" sz="2800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endParaRPr lang="uk-UA" sz="2800" dirty="0" smtClean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endParaRPr lang="uk-UA" sz="2800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endParaRPr lang="uk-UA" sz="2800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9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Для политики большевиков в отношении религии характерен воинствующий атеизм. Духовенство и церковь объявлялись врагами новой власти. В 1917-1920гг. были разрушены сотни храмов и монастырей.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Таня\Desktop\300px-Cathedral_of_Christ_the_Saviour_(destruction,_193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60848"/>
            <a:ext cx="38100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31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9751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Воспользовавшись голодом 1921-1923гг., большевики проводят широкую кампанию по изъятию ценностей из храмов и культовых сооружений для закупки зерна за границей.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2" name="Picture 4" descr="C:\Users\Таня\Desktop\famin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37307"/>
            <a:ext cx="3048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73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4032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Государственные органы грубо игнорировали интересы церкви и прихожан,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конфисковывали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предметы, которые были необходимы для богослужения. Это приводило к многочисленным конфликтам, которые сопровождались арестами и расстрелами священников и верующих.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849" y="980728"/>
            <a:ext cx="4429511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87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514475"/>
            <a:ext cx="7504113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62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ня\Desktop\goods_60253_0.7.0102_re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03" y="1052736"/>
            <a:ext cx="7719645" cy="497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7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1879" y="31755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 годы гражданской войны в Украине возникла, а в 1921г. канонически оформилась Украинская автокефальная православная церковь (УАПЦ), митрополитом которой был избран Василий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Липковский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234888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 середине 20-х гг. УАПЦ насчитывала 3 тыс. приходов, 6 млн. прихожан, 10,6 тыс. священников. УАПЦ поддерживала стремление народа к национальному возрождению. Это и определило её судьбу. В 1929г. начались гонения на УАПЦ. Митрополит В.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Липковский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был арестован, отправлен в Сибирь, где и умер. Церковь была вынуждена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самораспуститься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Гонениям также подвергались представители других религий.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7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811027" cy="1267543"/>
          </a:xfrm>
        </p:spPr>
        <p:txBody>
          <a:bodyPr/>
          <a:lstStyle/>
          <a:p>
            <a:r>
              <a:rPr lang="uk-UA" sz="4800" b="1" i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СПАСИБО  ЗА  ВНИМАНИЕ!!!</a:t>
            </a:r>
            <a:endParaRPr lang="uk-UA" sz="4800" b="1" i="1" u="sng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6146" name="Picture 2" descr="C:\Users\Таня\Pictures\Sample Pictures\Tuli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05980"/>
            <a:ext cx="6596475" cy="494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13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73</TotalTime>
  <Words>208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Spring</vt:lpstr>
      <vt:lpstr>РЕЛИГИОЗНАЯ  ЖИЗНЬ В УКРАИНЕ В 1917-1920 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Таня</cp:lastModifiedBy>
  <cp:revision>6</cp:revision>
  <dcterms:created xsi:type="dcterms:W3CDTF">2014-03-03T22:35:18Z</dcterms:created>
  <dcterms:modified xsi:type="dcterms:W3CDTF">2014-03-03T23:49:15Z</dcterms:modified>
</cp:coreProperties>
</file>