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5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14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4/24/2014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9720" y="497632"/>
            <a:ext cx="9448800" cy="669702"/>
          </a:xfrm>
        </p:spPr>
        <p:txBody>
          <a:bodyPr>
            <a:normAutofit/>
          </a:bodyPr>
          <a:lstStyle/>
          <a:p>
            <a:pPr algn="ctr"/>
            <a:r>
              <a:rPr lang="uk-UA" sz="1800" dirty="0" smtClean="0"/>
              <a:t>Державний професійний заклад «Черкаський професійний автодорожній ліцей»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587" y="1334125"/>
            <a:ext cx="9448800" cy="2870289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Проект</a:t>
            </a:r>
          </a:p>
          <a:p>
            <a:pPr algn="ctr"/>
            <a:r>
              <a:rPr lang="uk-UA" sz="3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н</a:t>
            </a:r>
            <a:r>
              <a:rPr lang="uk-UA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а тему:</a:t>
            </a:r>
          </a:p>
          <a:p>
            <a:pPr algn="ctr"/>
            <a:r>
              <a:rPr lang="uk-UA" sz="3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200 років від Дня народження Т.Г. Шевченка</a:t>
            </a:r>
            <a:endParaRPr lang="ru-RU" sz="3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68659" y="4663630"/>
            <a:ext cx="35030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Виконали:</a:t>
            </a:r>
          </a:p>
          <a:p>
            <a:r>
              <a:rPr lang="uk-UA" dirty="0" smtClean="0"/>
              <a:t>Учні групи </a:t>
            </a:r>
            <a:r>
              <a:rPr lang="uk-UA" dirty="0" smtClean="0"/>
              <a:t>ОС</a:t>
            </a:r>
            <a:r>
              <a:rPr lang="en-US" dirty="0" smtClean="0"/>
              <a:t> 6</a:t>
            </a:r>
            <a:r>
              <a:rPr lang="uk-UA" dirty="0" smtClean="0"/>
              <a:t>-</a:t>
            </a:r>
            <a:r>
              <a:rPr lang="en-US" dirty="0" smtClean="0"/>
              <a:t>13</a:t>
            </a:r>
            <a:endParaRPr lang="uk-UA" dirty="0" smtClean="0"/>
          </a:p>
          <a:p>
            <a:r>
              <a:rPr lang="uk-UA" dirty="0" err="1" smtClean="0"/>
              <a:t>Шкребтій</a:t>
            </a:r>
            <a:r>
              <a:rPr lang="uk-UA" dirty="0" smtClean="0"/>
              <a:t> Мирослава</a:t>
            </a:r>
          </a:p>
          <a:p>
            <a:r>
              <a:rPr lang="uk-UA" dirty="0" err="1" smtClean="0"/>
              <a:t>Гончаренко</a:t>
            </a:r>
            <a:r>
              <a:rPr lang="uk-UA" dirty="0" smtClean="0"/>
              <a:t> Ярослав</a:t>
            </a:r>
          </a:p>
          <a:p>
            <a:r>
              <a:rPr lang="uk-UA" dirty="0" err="1" smtClean="0"/>
              <a:t>Вязміна</a:t>
            </a:r>
            <a:r>
              <a:rPr lang="uk-UA" dirty="0" smtClean="0"/>
              <a:t> Анастасія</a:t>
            </a:r>
            <a:endParaRPr lang="uk-UA" dirty="0" smtClean="0"/>
          </a:p>
        </p:txBody>
      </p:sp>
      <p:pic>
        <p:nvPicPr>
          <p:cNvPr id="5" name="Рисунок 4" descr="шевченко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59168">
            <a:off x="7771170" y="751323"/>
            <a:ext cx="2906375" cy="402179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Рисунок 5" descr="шевченко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65354"/>
            <a:ext cx="3524250" cy="4876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5889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799" y="254833"/>
            <a:ext cx="10544577" cy="100793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Тарас Шевченко – видатний український поет, прозаїк, драматург, художник, політичний і громадський діяч</a:t>
            </a:r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93907" y="4121680"/>
            <a:ext cx="6873240" cy="1814426"/>
          </a:xfrm>
        </p:spPr>
        <p:txBody>
          <a:bodyPr/>
          <a:lstStyle/>
          <a:p>
            <a:r>
              <a:rPr lang="uk-UA" sz="2400" dirty="0" smtClean="0"/>
              <a:t>Він був людиною універсальних обдарувань та інтересів. Все його життя і творчість були присвячені українському народу. 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7" name="Рисунок 6" descr="шевченко 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7031" b="17031"/>
          <a:stretch>
            <a:fillRect/>
          </a:stretch>
        </p:blipFill>
        <p:spPr>
          <a:xfrm>
            <a:off x="364526" y="1468280"/>
            <a:ext cx="4402345" cy="4482813"/>
          </a:xfrm>
        </p:spPr>
      </p:pic>
    </p:spTree>
    <p:extLst>
      <p:ext uri="{BB962C8B-B14F-4D97-AF65-F5344CB8AC3E}">
        <p14:creationId xmlns:p14="http://schemas.microsoft.com/office/powerpoint/2010/main" xmlns="" val="3431888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198" y="493690"/>
            <a:ext cx="10518818" cy="102601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Народився</a:t>
            </a:r>
            <a:r>
              <a:rPr lang="ru-RU" sz="31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25 </a:t>
            </a:r>
            <a:r>
              <a:rPr lang="ru-RU" sz="31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лютого (9 </a:t>
            </a:r>
            <a:r>
              <a:rPr lang="ru-RU" sz="31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березня</a:t>
            </a:r>
            <a:r>
              <a:rPr lang="ru-RU" sz="31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за </a:t>
            </a:r>
            <a:r>
              <a:rPr lang="ru-RU" sz="31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новим</a:t>
            </a:r>
            <a:r>
              <a:rPr lang="ru-RU" sz="31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стилем) 1814 року в </a:t>
            </a:r>
            <a:r>
              <a:rPr lang="ru-RU" sz="31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селі</a:t>
            </a:r>
            <a:r>
              <a:rPr lang="ru-RU" sz="31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1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Моринці</a:t>
            </a:r>
            <a:r>
              <a:rPr lang="ru-RU" sz="31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31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Черкащині</a:t>
            </a:r>
            <a:r>
              <a:rPr lang="ru-RU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endParaRPr lang="ru-RU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862" y="5606322"/>
            <a:ext cx="11677338" cy="1026825"/>
          </a:xfrm>
        </p:spPr>
        <p:txBody>
          <a:bodyPr>
            <a:normAutofit/>
          </a:bodyPr>
          <a:lstStyle/>
          <a:p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Рисунок 6" descr="Тарасова хата. 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1873"/>
            <a:ext cx="121920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02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283" y="584615"/>
            <a:ext cx="5159166" cy="2203555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 1840 </a:t>
            </a:r>
            <a:r>
              <a:rPr lang="ru-RU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році</a:t>
            </a: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була</a:t>
            </a: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видана </a:t>
            </a:r>
            <a:r>
              <a:rPr lang="ru-RU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збірка</a:t>
            </a: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віршів</a:t>
            </a: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Шевченка</a:t>
            </a: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«</a:t>
            </a:r>
            <a:r>
              <a:rPr lang="ru-RU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Кобзар</a:t>
            </a: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»</a:t>
            </a:r>
            <a:endParaRPr lang="ru-RU" sz="2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 descr="шевченко 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245097">
            <a:off x="5673021" y="1077896"/>
            <a:ext cx="588645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981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814" y="419724"/>
            <a:ext cx="5096656" cy="2113614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24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березня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1847 р</a:t>
            </a: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Т.Шевченка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заарештовано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та заслано до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Орської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фортеці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з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царською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резолюцією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про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заборону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писати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i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малювати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6865497" y="4902517"/>
            <a:ext cx="5050020" cy="118348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У 1857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році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зусиллями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друзів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Т.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Шевченка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повернули з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заслання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.</a:t>
            </a: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 descr="шевченко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108499">
            <a:off x="6524113" y="926602"/>
            <a:ext cx="4797990" cy="331194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Рисунок 7" descr="шевченко 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88173">
            <a:off x="551982" y="3003333"/>
            <a:ext cx="4964398" cy="324006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758007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0809" y="374753"/>
            <a:ext cx="11162763" cy="689549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Десятирічне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заслання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хвороби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призвели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до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передчасної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смерті</a:t>
            </a:r>
            <a:r>
              <a:rPr lang="ru-RU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Т. </a:t>
            </a:r>
            <a:r>
              <a:rPr lang="ru-RU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Шевченка</a:t>
            </a:r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911" b="21911"/>
          <a:stretch>
            <a:fillRect/>
          </a:stretch>
        </p:blipFill>
        <p:spPr>
          <a:xfrm>
            <a:off x="506438" y="1814385"/>
            <a:ext cx="5486400" cy="4114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7659974" y="3043002"/>
            <a:ext cx="40321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26 лютого (за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новим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стилем 10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березня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) 1861 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року помер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видатний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поет.</a:t>
            </a:r>
            <a:endParaRPr lang="ru-RU" sz="2400" b="1" dirty="0">
              <a:solidFill>
                <a:schemeClr val="accent6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27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3287" y="3493441"/>
            <a:ext cx="4071821" cy="266348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Поет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мріяв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про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ті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часи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, коли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його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країна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буде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незалежною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суверенною державою, коли в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Україні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шануватимуться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мова, культура та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історія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народу, а люди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будуть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щасливими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3" descr="78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3003" y="209862"/>
            <a:ext cx="8260066" cy="573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57</TotalTime>
  <Words>188</Words>
  <Application>Microsoft Office PowerPoint</Application>
  <PresentationFormat>Произвольный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Державний професійний заклад «Черкаський професійний автодорожній ліцей»</vt:lpstr>
      <vt:lpstr>Тарас Шевченко – видатний український поет, прозаїк, драматург, художник, політичний і громадський діяч</vt:lpstr>
      <vt:lpstr>Народився 25 лютого (9 березня за новим стилем) 1814 року в селі Моринці на Черкащині.</vt:lpstr>
      <vt:lpstr>В 1840 році була видана збірка віршів Шевченка «Кобзар»</vt:lpstr>
      <vt:lpstr>24 березня 1847 р. Т.Шевченка заарештовано та заслано до Орської фортеці з царською резолюцією про заборону писати i малювати.</vt:lpstr>
      <vt:lpstr>Десятирічне заслання, хвороби призвели до передчасної смерті Т. Шевченка</vt:lpstr>
      <vt:lpstr>Слайд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Державний професійний заклад «Черкаський професійний автодорожній ліцей»</dc:title>
  <dc:creator>4udik</dc:creator>
  <cp:lastModifiedBy>Учень</cp:lastModifiedBy>
  <cp:revision>7</cp:revision>
  <dcterms:created xsi:type="dcterms:W3CDTF">2013-11-28T09:19:33Z</dcterms:created>
  <dcterms:modified xsi:type="dcterms:W3CDTF">2014-04-24T07:36:24Z</dcterms:modified>
</cp:coreProperties>
</file>