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975104"/>
          </a:xfrm>
        </p:spPr>
        <p:txBody>
          <a:bodyPr/>
          <a:lstStyle/>
          <a:p>
            <a:r>
              <a:rPr lang="uk-UA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Голодомор в Україні 1946—1947</a:t>
            </a:r>
            <a:endParaRPr lang="uk-U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34000" endA="740" endPos="53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941168"/>
            <a:ext cx="7772400" cy="1508760"/>
          </a:xfrm>
        </p:spPr>
        <p:txBody>
          <a:bodyPr/>
          <a:lstStyle/>
          <a:p>
            <a:r>
              <a:rPr lang="ru-RU" dirty="0" err="1" smtClean="0"/>
              <a:t>Москаленко</a:t>
            </a:r>
            <a:r>
              <a:rPr lang="ru-RU" dirty="0" smtClean="0"/>
              <a:t> Анна 11-М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914400"/>
          </a:xfrm>
        </p:spPr>
        <p:txBody>
          <a:bodyPr/>
          <a:lstStyle/>
          <a:p>
            <a:r>
              <a:rPr lang="ru-RU" sz="3200" i="1" dirty="0" err="1" smtClean="0"/>
              <a:t>Перепоховання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останків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тіл</a:t>
            </a:r>
            <a:r>
              <a:rPr lang="ru-RU" sz="3200" i="1" dirty="0" smtClean="0"/>
              <a:t> жертв Голодомору </a:t>
            </a:r>
            <a:r>
              <a:rPr lang="ru-RU" sz="3200" i="1" dirty="0" err="1" smtClean="0"/>
              <a:t>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репресій</a:t>
            </a:r>
            <a:r>
              <a:rPr lang="ru-RU" sz="3200" i="1" dirty="0" smtClean="0"/>
              <a:t> 1946-47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. </a:t>
            </a:r>
            <a:r>
              <a:rPr lang="ru-RU" sz="3200" dirty="0" err="1" smtClean="0"/>
              <a:t>Личаківський</a:t>
            </a:r>
            <a:r>
              <a:rPr lang="ru-RU" sz="3200" dirty="0" smtClean="0"/>
              <a:t> </a:t>
            </a:r>
            <a:r>
              <a:rPr lang="ru-RU" sz="3200" dirty="0" err="1" smtClean="0"/>
              <a:t>цвинтар</a:t>
            </a:r>
            <a:r>
              <a:rPr lang="ru-RU" sz="3200" dirty="0" smtClean="0"/>
              <a:t> у </a:t>
            </a:r>
            <a:r>
              <a:rPr lang="ru-RU" sz="3200" dirty="0" err="1" smtClean="0"/>
              <a:t>Львові</a:t>
            </a:r>
            <a:r>
              <a:rPr lang="ru-RU" sz="3200" dirty="0" smtClean="0"/>
              <a:t>.</a:t>
            </a:r>
            <a:endParaRPr lang="uk-UA" sz="3200" dirty="0"/>
          </a:p>
        </p:txBody>
      </p:sp>
      <p:pic>
        <p:nvPicPr>
          <p:cNvPr id="4" name="Содержимое 3" descr="Перепоховання_останків_602_тіл_мешканців_Бессарабії_та_Буковини_жертв_голодомору_і_репресій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8427236" cy="558924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22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Метро</vt:lpstr>
      <vt:lpstr>Голодомор в Україні 1946—1947</vt:lpstr>
      <vt:lpstr>Перепоховання останків тіл жертв Голодомору і репресій 1946-47 років. Личаківський цвинтар у Львові.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Голодомор в Україні 1946—1947</dc:title>
  <dc:creator>Docmos</dc:creator>
  <cp:lastModifiedBy>DocMos</cp:lastModifiedBy>
  <cp:revision>1</cp:revision>
  <dcterms:created xsi:type="dcterms:W3CDTF">2013-11-08T05:56:31Z</dcterms:created>
  <dcterms:modified xsi:type="dcterms:W3CDTF">2013-11-08T06:11:22Z</dcterms:modified>
</cp:coreProperties>
</file>