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0"/>
            <a:ext cx="5429288" cy="6858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Презентація</a:t>
            </a:r>
            <a:b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з історії України</a:t>
            </a:r>
            <a:b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з теми</a:t>
            </a:r>
            <a: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  <a:b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</a:br>
            <a:r>
              <a:rPr lang="uk-UA" b="1" i="1" u="sng" dirty="0" err="1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”</a:t>
            </a:r>
            <a:r>
              <a:rPr lang="uk-UA" b="1" i="1" u="sng" dirty="0" err="1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Розвиток</a:t>
            </a:r>
            <a:r>
              <a:rPr lang="uk-UA" b="1" i="1" u="sng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 образотворчого мистецтва в середині 1960-х – початок 1980-х </a:t>
            </a:r>
            <a:r>
              <a:rPr lang="uk-UA" b="1" i="1" u="sng" dirty="0" err="1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років”</a:t>
            </a:r>
            <a: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/>
            </a:r>
            <a:b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учениці 7(11)Б класу</a:t>
            </a:r>
            <a:b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n w="1905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Бургелі Наталії</a:t>
            </a:r>
            <a:endParaRPr lang="ru-RU" b="1" dirty="0">
              <a:ln w="19050"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українському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живописі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продовжували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панувати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історико-революційна</a:t>
            </a:r>
            <a:r>
              <a:rPr lang="ru-RU" sz="2400" dirty="0" smtClean="0"/>
              <a:t>, </a:t>
            </a:r>
            <a:r>
              <a:rPr lang="ru-RU" sz="2400" dirty="0" err="1" smtClean="0"/>
              <a:t>патріотична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"</a:t>
            </a:r>
            <a:r>
              <a:rPr lang="ru-RU" sz="2400" dirty="0" err="1" smtClean="0"/>
              <a:t>виробнича</a:t>
            </a:r>
            <a:r>
              <a:rPr lang="ru-RU" sz="2400" dirty="0" smtClean="0"/>
              <a:t>" теми,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поруч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цим</a:t>
            </a:r>
            <a:r>
              <a:rPr lang="ru-RU" sz="2400" dirty="0" smtClean="0"/>
              <a:t> все </a:t>
            </a:r>
            <a:r>
              <a:rPr lang="ru-RU" sz="2400" dirty="0" err="1" smtClean="0"/>
              <a:t>більшого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набували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 у </a:t>
            </a:r>
            <a:r>
              <a:rPr lang="ru-RU" b="1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М. </a:t>
            </a:r>
            <a:r>
              <a:rPr lang="ru-RU" b="1" dirty="0" err="1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Божія</a:t>
            </a:r>
            <a:endParaRPr lang="ru-RU" b="1" dirty="0">
              <a:ln w="19050">
                <a:solidFill>
                  <a:schemeClr val="bg1"/>
                </a:solidFill>
              </a:ln>
              <a:latin typeface="Impact" pitchFamily="34" charset="0"/>
            </a:endParaRPr>
          </a:p>
        </p:txBody>
      </p:sp>
      <p:pic>
        <p:nvPicPr>
          <p:cNvPr id="4" name="Содержимое 3" descr="bozhyi_2_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2972718" cy="4525963"/>
          </a:xfrm>
        </p:spPr>
      </p:pic>
      <p:pic>
        <p:nvPicPr>
          <p:cNvPr id="5" name="Рисунок 4" descr="м.божий таня, не морг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4657726" cy="460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6072206"/>
            <a:ext cx="43576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 w="28575">
                  <a:solidFill>
                    <a:schemeClr val="bg2"/>
                  </a:solidFill>
                </a:ln>
                <a:latin typeface="Impact" pitchFamily="34" charset="0"/>
              </a:rPr>
              <a:t>Медсестра</a:t>
            </a:r>
            <a:endParaRPr lang="ru-RU" sz="4000" dirty="0">
              <a:ln w="28575">
                <a:solidFill>
                  <a:schemeClr val="bg2"/>
                </a:solidFill>
              </a:ln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614364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8575">
                  <a:solidFill>
                    <a:schemeClr val="bg2"/>
                  </a:solidFill>
                </a:ln>
                <a:latin typeface="Impact" pitchFamily="34" charset="0"/>
              </a:rPr>
              <a:t>Таня, не моргай!</a:t>
            </a:r>
            <a:endParaRPr lang="ru-RU" sz="3600" b="1" dirty="0">
              <a:ln w="28575">
                <a:solidFill>
                  <a:schemeClr val="bg2"/>
                </a:solidFill>
              </a:ln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0"/>
            <a:ext cx="3786214" cy="650083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І. </a:t>
            </a:r>
            <a:r>
              <a:rPr lang="ru-RU" dirty="0" err="1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Бокшая</a:t>
            </a:r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 </a:t>
            </a:r>
            <a:b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1)</a:t>
            </a:r>
            <a:r>
              <a:rPr lang="ru-RU" dirty="0" err="1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Синевірські</a:t>
            </a:r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 </a:t>
            </a:r>
            <a:r>
              <a:rPr lang="ru-RU" dirty="0" err="1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полонини</a:t>
            </a:r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2) </a:t>
            </a:r>
            <a:r>
              <a:rPr lang="ru-RU" dirty="0" err="1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Зустріч</a:t>
            </a:r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 на </a:t>
            </a:r>
            <a:r>
              <a:rPr lang="ru-RU" dirty="0" err="1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полонині</a:t>
            </a:r>
            <a:endParaRPr lang="ru-RU" dirty="0">
              <a:ln w="19050">
                <a:solidFill>
                  <a:schemeClr val="bg1"/>
                </a:solidFill>
              </a:ln>
              <a:latin typeface="Impact" pitchFamily="34" charset="0"/>
            </a:endParaRPr>
          </a:p>
        </p:txBody>
      </p:sp>
      <p:pic>
        <p:nvPicPr>
          <p:cNvPr id="7" name="Содержимое 6" descr="7dd49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4643438" cy="2988042"/>
          </a:xfrm>
        </p:spPr>
      </p:pic>
      <p:pic>
        <p:nvPicPr>
          <p:cNvPr id="9" name="Рисунок 8" descr="89958347_3_644x461_kartina-bokshay-y-34h34-km-etyud-prochee-kollektsionirov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5592543" cy="35588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714776" cy="6226196"/>
          </a:xfrm>
        </p:spPr>
        <p:txBody>
          <a:bodyPr/>
          <a:lstStyle/>
          <a:p>
            <a:pPr algn="l"/>
            <a: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М. </a:t>
            </a:r>
            <a:r>
              <a:rPr lang="uk-UA" dirty="0" err="1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Глущенко</a:t>
            </a:r>
            <a: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1)Березневий ранок</a:t>
            </a:r>
            <a:b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uk-UA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2)</a:t>
            </a:r>
            <a:r>
              <a:rPr lang="ru-RU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Зима</a:t>
            </a:r>
            <a:endParaRPr lang="ru-RU" dirty="0">
              <a:ln w="19050">
                <a:solidFill>
                  <a:schemeClr val="bg1"/>
                </a:solidFill>
              </a:ln>
              <a:latin typeface="Impact" pitchFamily="34" charset="0"/>
            </a:endParaRPr>
          </a:p>
        </p:txBody>
      </p:sp>
      <p:pic>
        <p:nvPicPr>
          <p:cNvPr id="4" name="Содержимое 3" descr="61355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6739" y="0"/>
            <a:ext cx="4667261" cy="3281444"/>
          </a:xfrm>
        </p:spPr>
      </p:pic>
      <p:pic>
        <p:nvPicPr>
          <p:cNvPr id="5" name="Рисунок 4" descr="71696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440" y="3429000"/>
            <a:ext cx="468656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14290"/>
            <a:ext cx="3643338" cy="636907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К. </a:t>
            </a:r>
            <a:r>
              <a:rPr lang="ru-RU" sz="3600" dirty="0" err="1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Трохименко</a:t>
            </a:r>
            <a:r>
              <a:rPr lang="ru-RU" sz="36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36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3600" dirty="0" smtClean="0">
                <a:ln w="19050">
                  <a:solidFill>
                    <a:schemeClr val="tx1"/>
                  </a:solidFill>
                </a:ln>
                <a:latin typeface="Impact" pitchFamily="34" charset="0"/>
              </a:rPr>
              <a:t/>
            </a:r>
            <a:br>
              <a:rPr lang="ru-RU" sz="3600" dirty="0" smtClean="0">
                <a:ln w="19050">
                  <a:solidFill>
                    <a:schemeClr val="tx1"/>
                  </a:solidFill>
                </a:ln>
                <a:latin typeface="Impact" pitchFamily="34" charset="0"/>
              </a:rPr>
            </a:br>
            <a:r>
              <a:rPr lang="ru-RU" sz="3600" dirty="0" smtClean="0">
                <a:ln w="19050">
                  <a:solidFill>
                    <a:schemeClr val="tx1"/>
                  </a:solidFill>
                </a:ln>
                <a:latin typeface="Impact" pitchFamily="34" charset="0"/>
              </a:rPr>
              <a:t/>
            </a:r>
            <a:br>
              <a:rPr lang="ru-RU" sz="3600" dirty="0" smtClean="0">
                <a:ln w="19050">
                  <a:solidFill>
                    <a:schemeClr val="tx1"/>
                  </a:solidFill>
                </a:ln>
                <a:latin typeface="Impact" pitchFamily="34" charset="0"/>
              </a:rPr>
            </a:br>
            <a:r>
              <a:rPr lang="ru-RU" sz="3600" dirty="0" smtClean="0">
                <a:ln w="19050">
                  <a:solidFill>
                    <a:schemeClr val="tx1"/>
                  </a:solidFill>
                </a:ln>
                <a:latin typeface="Impact" pitchFamily="34" charset="0"/>
              </a:rPr>
              <a:t/>
            </a:r>
            <a:br>
              <a:rPr lang="ru-RU" sz="3600" dirty="0" smtClean="0">
                <a:ln w="19050">
                  <a:solidFill>
                    <a:schemeClr val="tx1"/>
                  </a:solidFill>
                </a:ln>
                <a:latin typeface="Impact" pitchFamily="34" charset="0"/>
              </a:rPr>
            </a:br>
            <a:r>
              <a:rPr lang="ru-RU" sz="3600" dirty="0" smtClean="0">
                <a:ln w="19050">
                  <a:solidFill>
                    <a:schemeClr val="tx1"/>
                  </a:solidFill>
                </a:ln>
                <a:latin typeface="Impact" pitchFamily="34" charset="0"/>
              </a:rPr>
              <a:t/>
            </a:r>
            <a:br>
              <a:rPr lang="ru-RU" sz="3600" dirty="0" smtClean="0">
                <a:ln w="19050">
                  <a:solidFill>
                    <a:schemeClr val="tx1"/>
                  </a:solidFill>
                </a:ln>
                <a:latin typeface="Impact" pitchFamily="34" charset="0"/>
              </a:rPr>
            </a:br>
            <a:r>
              <a:rPr lang="ru-RU" sz="36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1)Т.Шевченко в </a:t>
            </a:r>
            <a:r>
              <a:rPr lang="ru-RU" sz="3600" dirty="0" err="1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Каневі</a:t>
            </a:r>
            <a:r>
              <a:rPr lang="ru-RU" sz="36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36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36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36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36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2)Катерина</a:t>
            </a:r>
            <a:br>
              <a:rPr lang="ru-RU" sz="36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36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3)Над великим шляхом</a:t>
            </a:r>
            <a:endParaRPr lang="ru-RU" sz="3600" dirty="0">
              <a:ln w="19050">
                <a:solidFill>
                  <a:schemeClr val="bg1"/>
                </a:solidFill>
              </a:ln>
              <a:latin typeface="Impact" pitchFamily="34" charset="0"/>
            </a:endParaRPr>
          </a:p>
        </p:txBody>
      </p:sp>
      <p:pic>
        <p:nvPicPr>
          <p:cNvPr id="4" name="Содержимое 3" descr="image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491"/>
            <a:ext cx="5286412" cy="681950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7620" cy="2786058"/>
          </a:xfrm>
        </p:spPr>
        <p:txBody>
          <a:bodyPr>
            <a:normAutofit fontScale="90000"/>
          </a:bodyPr>
          <a:lstStyle/>
          <a:p>
            <a:r>
              <a:rPr lang="uk-UA" sz="49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Т. Яблонська</a:t>
            </a:r>
            <a:r>
              <a:rPr lang="uk-UA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uk-UA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uk-UA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uk-UA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uk-UA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1) </a:t>
            </a:r>
            <a:r>
              <a:rPr lang="ru-RU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На </a:t>
            </a:r>
            <a:r>
              <a:rPr lang="ru-RU" sz="3200" dirty="0" err="1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лісовій</a:t>
            </a:r>
            <a:r>
              <a:rPr lang="ru-RU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 </a:t>
            </a:r>
            <a:r>
              <a:rPr lang="ru-RU" sz="3200" dirty="0" err="1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галявині</a:t>
            </a:r>
            <a:r>
              <a:rPr lang="ru-RU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 </a:t>
            </a:r>
            <a:br>
              <a:rPr lang="ru-RU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3200" dirty="0" smtClean="0">
                <a:ln w="19050">
                  <a:solidFill>
                    <a:schemeClr val="bg1"/>
                  </a:solidFill>
                </a:ln>
                <a:latin typeface="Impact" pitchFamily="34" charset="0"/>
              </a:rPr>
              <a:t>2) Автопортрет</a:t>
            </a:r>
            <a:endParaRPr lang="ru-RU" sz="3200" dirty="0">
              <a:ln w="19050">
                <a:solidFill>
                  <a:schemeClr val="bg1"/>
                </a:solidFill>
              </a:ln>
              <a:latin typeface="Impact" pitchFamily="34" charset="0"/>
            </a:endParaRPr>
          </a:p>
        </p:txBody>
      </p:sp>
      <p:pic>
        <p:nvPicPr>
          <p:cNvPr id="4" name="Содержимое 3" descr="f50692e5e6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02108"/>
            <a:ext cx="3786182" cy="3755892"/>
          </a:xfrm>
        </p:spPr>
      </p:pic>
      <p:pic>
        <p:nvPicPr>
          <p:cNvPr id="5" name="Рисунок 4" descr="d8bc1f64c1ce951270b08c845ca6f1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23697"/>
            <a:ext cx="5357818" cy="63343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5150" y="0"/>
            <a:ext cx="2328850" cy="6858000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М.Приймаченко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1)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Звір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гуляє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2)Три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буслики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у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горосі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живуть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у нас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і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досі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...</a:t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3)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Захотілося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ведмедикам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меду</a:t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4)Корова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отака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дасть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5000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літрів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молока</a:t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5)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Дівчина-українка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6)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Чорний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звір</a:t>
            </a:r>
            <a:endParaRPr lang="ru-RU" sz="2000" dirty="0">
              <a:ln>
                <a:solidFill>
                  <a:schemeClr val="bg1"/>
                </a:solidFill>
              </a:ln>
              <a:latin typeface="Impact" pitchFamily="34" charset="0"/>
            </a:endParaRPr>
          </a:p>
        </p:txBody>
      </p:sp>
      <p:pic>
        <p:nvPicPr>
          <p:cNvPr id="4" name="Содержимое 3" descr="594447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86413" cy="2428868"/>
          </a:xfr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0"/>
            <a:ext cx="3356971" cy="2428867"/>
          </a:xfrm>
          <a:prstGeom prst="rect">
            <a:avLst/>
          </a:prstGeo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5992"/>
            <a:ext cx="3481358" cy="2443167"/>
          </a:xfrm>
          <a:prstGeom prst="rect">
            <a:avLst/>
          </a:prstGeom>
        </p:spPr>
      </p:pic>
      <p:pic>
        <p:nvPicPr>
          <p:cNvPr id="7" name="Рисунок 6" descr="24023_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64397"/>
            <a:ext cx="3500430" cy="2193603"/>
          </a:xfrm>
          <a:prstGeom prst="rect">
            <a:avLst/>
          </a:prstGeom>
        </p:spPr>
      </p:pic>
      <p:pic>
        <p:nvPicPr>
          <p:cNvPr id="8" name="Рисунок 7" descr="1192423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285992"/>
            <a:ext cx="3357586" cy="2410747"/>
          </a:xfrm>
          <a:prstGeom prst="rect">
            <a:avLst/>
          </a:prstGeom>
        </p:spPr>
      </p:pic>
      <p:pic>
        <p:nvPicPr>
          <p:cNvPr id="9" name="Рисунок 8" descr="7513352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452539"/>
            <a:ext cx="3286148" cy="24054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285992"/>
            <a:ext cx="2900354" cy="3857652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1)Родина</a:t>
            </a:r>
            <a:br>
              <a:rPr lang="ru-RU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2)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Козак</a:t>
            </a:r>
            <a:r>
              <a:rPr lang="ru-RU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 Мамай</a:t>
            </a:r>
            <a:endParaRPr lang="ru-RU" dirty="0">
              <a:ln>
                <a:solidFill>
                  <a:schemeClr val="bg1"/>
                </a:solidFill>
              </a:ln>
              <a:latin typeface="Impact" pitchFamily="34" charset="0"/>
            </a:endParaRPr>
          </a:p>
        </p:txBody>
      </p:sp>
      <p:pic>
        <p:nvPicPr>
          <p:cNvPr id="4" name="Содержимое 3" descr="img_13726_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3199701" cy="4712129"/>
          </a:xfrm>
        </p:spPr>
      </p:pic>
      <p:pic>
        <p:nvPicPr>
          <p:cNvPr id="5" name="Рисунок 4" descr="img_13719_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571612"/>
            <a:ext cx="3374991" cy="457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285728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О.Заливаха</a:t>
            </a:r>
            <a:endParaRPr lang="ru-RU" sz="8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0"/>
            <a:ext cx="3686172" cy="228601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А. </a:t>
            </a:r>
            <a:r>
              <a:rPr lang="ru-RU" sz="60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Горська</a:t>
            </a:r>
            <a:endParaRPr lang="ru-RU" sz="6000" dirty="0">
              <a:ln>
                <a:solidFill>
                  <a:schemeClr val="bg1"/>
                </a:solidFill>
              </a:ln>
              <a:latin typeface="Impact" pitchFamily="34" charset="0"/>
            </a:endParaRPr>
          </a:p>
        </p:txBody>
      </p:sp>
      <p:pic>
        <p:nvPicPr>
          <p:cNvPr id="4" name="Содержимое 3" descr="3310391_dc7ca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43654" cy="6858000"/>
          </a:xfrm>
        </p:spPr>
      </p:pic>
      <p:pic>
        <p:nvPicPr>
          <p:cNvPr id="5" name="Рисунок 4" descr="3301209_f6f11f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3357587" cy="4788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4857760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1)Автопортрет з сином</a:t>
            </a:r>
          </a:p>
          <a:p>
            <a:endParaRPr lang="uk-UA" sz="3600" dirty="0" smtClean="0">
              <a:ln>
                <a:solidFill>
                  <a:schemeClr val="bg1"/>
                </a:solidFill>
              </a:ln>
              <a:latin typeface="Impact" pitchFamily="34" charset="0"/>
            </a:endParaRPr>
          </a:p>
          <a:p>
            <a:r>
              <a:rPr lang="uk-UA" sz="3600" dirty="0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2)Василь </a:t>
            </a:r>
            <a:r>
              <a:rPr lang="uk-UA" sz="3600" dirty="0" err="1" smtClean="0">
                <a:ln>
                  <a:solidFill>
                    <a:schemeClr val="bg1"/>
                  </a:solidFill>
                </a:ln>
                <a:latin typeface="Impact" pitchFamily="34" charset="0"/>
              </a:rPr>
              <a:t>Кривець</a:t>
            </a:r>
            <a:endParaRPr lang="ru-RU" sz="3600" dirty="0">
              <a:ln>
                <a:solidFill>
                  <a:schemeClr val="bg1"/>
                </a:solidFill>
              </a:ln>
              <a:latin typeface="Impac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61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Презентація з історії України з теми: ”Розвиток образотворчого мистецтва в середині 1960-х – початок 1980-х років” учениці 7(11)Б класу Бургелі Наталії</vt:lpstr>
      <vt:lpstr>В українському живописі цього періоду продовжували панувати історико-революційна, патріотична і "виробнича" теми, але поруч з цим все більшого поширення набували образи сучасника, природи у М. Божія</vt:lpstr>
      <vt:lpstr>І. Бокшая     1)Синевірські полонини  2) Зустріч на полонині</vt:lpstr>
      <vt:lpstr>М. Глущенко     1)Березневий ранок  2)Зима</vt:lpstr>
      <vt:lpstr>К. Трохименко     1)Т.Шевченко в Каневі  2)Катерина 3)Над великим шляхом</vt:lpstr>
      <vt:lpstr>Т. Яблонська  1) На лісовій галявині   2) Автопортрет</vt:lpstr>
      <vt:lpstr>М.Приймаченко     1)Звір гуляє  2)Три буслики у горосі живуть у нас і досі...  3)Захотілося ведмедикам меду  4)Корова отака дасть 5000 літрів молока  5)Дівчина-українка  6)Чорний звір</vt:lpstr>
      <vt:lpstr> 1)Родина  2)Козак Мамай</vt:lpstr>
      <vt:lpstr>А. Горська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історії України з теми:”Розвиток образотворчого мистецтва в середині 1960-х – початок 1980-х років” учениці 7(11)Б класу Бургелі Наталії</dc:title>
  <cp:lastModifiedBy>User</cp:lastModifiedBy>
  <cp:revision>11</cp:revision>
  <dcterms:modified xsi:type="dcterms:W3CDTF">2013-12-04T22:37:42Z</dcterms:modified>
</cp:coreProperties>
</file>