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C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88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63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38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580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5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92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19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90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948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91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12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64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38884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 smtClean="0"/>
              <a:t>Культура початку </a:t>
            </a:r>
            <a:r>
              <a:rPr lang="en-US" dirty="0" smtClean="0"/>
              <a:t>XX</a:t>
            </a:r>
            <a:r>
              <a:rPr lang="uk-UA" dirty="0" smtClean="0"/>
              <a:t> ст. на Наддніпрянській Україні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347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933">
        <p:split orient="vert"/>
      </p:transition>
    </mc:Choice>
    <mc:Fallback>
      <p:transition spd="slow" advTm="393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620688"/>
            <a:ext cx="1800200" cy="23762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7584" y="2996952"/>
            <a:ext cx="1800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О. Архипенко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181618"/>
            <a:ext cx="2376264" cy="35283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22779" y="2060848"/>
            <a:ext cx="2380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Жінка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вкладає</a:t>
            </a:r>
            <a:r>
              <a:rPr lang="ru-RU" dirty="0"/>
              <a:t> </a:t>
            </a:r>
            <a:r>
              <a:rPr lang="ru-RU" dirty="0" err="1"/>
              <a:t>волосся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338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5348">
        <p14:reveal/>
      </p:transition>
    </mc:Choice>
    <mc:Fallback>
      <p:transition spd="slow" advTm="534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Архітектура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uk-UA" dirty="0" smtClean="0"/>
              <a:t>Представники: О.Вербицький і О.Кабелєв, В.Кричевський, В Городецький та ін.</a:t>
            </a:r>
          </a:p>
          <a:p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  <a:r>
              <a:rPr lang="en-US" dirty="0" smtClean="0"/>
              <a:t>XIX - </a:t>
            </a:r>
            <a:r>
              <a:rPr lang="ru-RU" dirty="0" smtClean="0"/>
              <a:t>на початку </a:t>
            </a:r>
            <a:r>
              <a:rPr lang="en-US" dirty="0" smtClean="0"/>
              <a:t>XX </a:t>
            </a:r>
            <a:r>
              <a:rPr lang="ru-RU" dirty="0" smtClean="0"/>
              <a:t>ст. стиль модерн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і в </a:t>
            </a:r>
            <a:r>
              <a:rPr lang="ru-RU" dirty="0" err="1" smtClean="0"/>
              <a:t>архітектурі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стилі</a:t>
            </a:r>
            <a:r>
              <a:rPr lang="ru-RU" dirty="0" smtClean="0"/>
              <a:t> </a:t>
            </a:r>
            <a:r>
              <a:rPr lang="ru-RU" dirty="0" err="1" smtClean="0"/>
              <a:t>побудовано</a:t>
            </a:r>
            <a:r>
              <a:rPr lang="ru-RU" dirty="0" smtClean="0"/>
              <a:t> </a:t>
            </a:r>
            <a:r>
              <a:rPr lang="ru-RU" dirty="0" err="1" smtClean="0"/>
              <a:t>залізничні</a:t>
            </a:r>
            <a:r>
              <a:rPr lang="ru-RU" dirty="0" smtClean="0"/>
              <a:t> </a:t>
            </a:r>
            <a:r>
              <a:rPr lang="ru-RU" dirty="0" err="1" smtClean="0"/>
              <a:t>вокзали</a:t>
            </a:r>
            <a:r>
              <a:rPr lang="ru-RU" dirty="0" smtClean="0"/>
              <a:t> Львова, </a:t>
            </a:r>
            <a:r>
              <a:rPr lang="ru-RU" dirty="0" err="1" smtClean="0"/>
              <a:t>Києва</a:t>
            </a:r>
            <a:r>
              <a:rPr lang="ru-RU" dirty="0" smtClean="0"/>
              <a:t>, Жмеринки, </a:t>
            </a:r>
            <a:r>
              <a:rPr lang="ru-RU" dirty="0" err="1" smtClean="0"/>
              <a:t>Харкова</a:t>
            </a:r>
            <a:r>
              <a:rPr lang="ru-RU" dirty="0" smtClean="0"/>
              <a:t>, перший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критий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у </a:t>
            </a:r>
            <a:r>
              <a:rPr lang="ru-RU" dirty="0" err="1" smtClean="0"/>
              <a:t>Києві</a:t>
            </a:r>
            <a:r>
              <a:rPr lang="ru-RU" dirty="0" smtClean="0"/>
              <a:t> (</a:t>
            </a:r>
            <a:r>
              <a:rPr lang="ru-RU" dirty="0" err="1" smtClean="0"/>
              <a:t>Бессарабський</a:t>
            </a:r>
            <a:r>
              <a:rPr lang="ru-RU" dirty="0" smtClean="0"/>
              <a:t>) </a:t>
            </a:r>
          </a:p>
          <a:p>
            <a:r>
              <a:rPr lang="uk-UA" dirty="0" smtClean="0"/>
              <a:t>Також відомі споруди: «будинок з химерами» (архітектор В Городецький) та Державний банк (архітектори О.Вербицький і О.Кабелєв) у Києві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4031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87">
        <p14:reveal/>
      </p:transition>
    </mc:Choice>
    <mc:Fallback>
      <p:transition spd="slow" advTm="1548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638"/>
            <a:ext cx="1590675" cy="24955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" y="2486912"/>
            <a:ext cx="1590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В.Городецький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443" y="12319"/>
            <a:ext cx="4104456" cy="33246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47444" y="3336958"/>
            <a:ext cx="409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Будинок</a:t>
            </a:r>
            <a:r>
              <a:rPr lang="ru-RU" dirty="0"/>
              <a:t> з химерами. </a:t>
            </a:r>
            <a:r>
              <a:rPr lang="ru-RU" dirty="0" err="1"/>
              <a:t>В.Городецький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74" y="3336958"/>
            <a:ext cx="4419600" cy="35210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47444" y="4869160"/>
            <a:ext cx="409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Київ</a:t>
            </a:r>
            <a:r>
              <a:rPr lang="ru-RU" dirty="0"/>
              <a:t>. </a:t>
            </a:r>
            <a:r>
              <a:rPr lang="ru-RU" dirty="0" err="1"/>
              <a:t>Бессарабський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90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5658">
        <p14:reveal/>
      </p:transition>
    </mc:Choice>
    <mc:Fallback>
      <p:transition spd="slow" advTm="565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Українська література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err="1" smtClean="0"/>
              <a:t>Представники</a:t>
            </a:r>
            <a:r>
              <a:rPr lang="ru-RU" dirty="0" smtClean="0"/>
              <a:t> :</a:t>
            </a:r>
            <a:r>
              <a:rPr lang="ru-RU" dirty="0" err="1" smtClean="0"/>
              <a:t>І.Франко</a:t>
            </a:r>
            <a:r>
              <a:rPr lang="ru-RU" dirty="0" smtClean="0"/>
              <a:t>, Леся </a:t>
            </a:r>
            <a:r>
              <a:rPr lang="ru-RU" dirty="0" err="1" smtClean="0"/>
              <a:t>Українка</a:t>
            </a:r>
            <a:r>
              <a:rPr lang="ru-RU" dirty="0" smtClean="0"/>
              <a:t>, </a:t>
            </a:r>
            <a:r>
              <a:rPr lang="ru-RU" dirty="0" err="1" smtClean="0"/>
              <a:t>М.Коцюбинський</a:t>
            </a:r>
            <a:r>
              <a:rPr lang="ru-RU" dirty="0" smtClean="0"/>
              <a:t>, </a:t>
            </a:r>
            <a:r>
              <a:rPr lang="ru-RU" dirty="0" err="1" smtClean="0"/>
              <a:t>В.Винниченко</a:t>
            </a:r>
            <a:r>
              <a:rPr lang="ru-RU" dirty="0" smtClean="0"/>
              <a:t>, </a:t>
            </a:r>
            <a:r>
              <a:rPr lang="ru-RU" dirty="0" err="1" smtClean="0"/>
              <a:t>О.Маковей</a:t>
            </a:r>
            <a:r>
              <a:rPr lang="ru-RU" dirty="0"/>
              <a:t>, </a:t>
            </a:r>
            <a:r>
              <a:rPr lang="ru-RU" dirty="0" err="1" smtClean="0"/>
              <a:t>О.Кобилянська</a:t>
            </a:r>
            <a:r>
              <a:rPr lang="ru-RU" dirty="0" smtClean="0"/>
              <a:t>, </a:t>
            </a:r>
            <a:r>
              <a:rPr lang="ru-RU" dirty="0" err="1" smtClean="0"/>
              <a:t>П.Махинь</a:t>
            </a:r>
            <a:r>
              <a:rPr lang="ru-RU" dirty="0" smtClean="0"/>
              <a:t>, </a:t>
            </a:r>
            <a:r>
              <a:rPr lang="ru-RU" dirty="0" err="1" smtClean="0"/>
              <a:t>С.Васильченко</a:t>
            </a:r>
            <a:r>
              <a:rPr lang="ru-RU" dirty="0" smtClean="0"/>
              <a:t>, </a:t>
            </a:r>
            <a:r>
              <a:rPr lang="ru-RU" dirty="0" err="1" smtClean="0"/>
              <a:t>В.Стефаник</a:t>
            </a:r>
            <a:r>
              <a:rPr lang="ru-RU" dirty="0" smtClean="0"/>
              <a:t>, </a:t>
            </a:r>
            <a:r>
              <a:rPr lang="ru-RU" dirty="0" err="1" smtClean="0"/>
              <a:t>Л.Мартович</a:t>
            </a:r>
            <a:r>
              <a:rPr lang="ru-RU" dirty="0" smtClean="0"/>
              <a:t>, </a:t>
            </a:r>
            <a:r>
              <a:rPr lang="ru-RU" dirty="0" err="1" smtClean="0"/>
              <a:t>М.Черемшин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</a:p>
          <a:p>
            <a:r>
              <a:rPr lang="ru-RU" dirty="0"/>
              <a:t>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творах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автори</a:t>
            </a:r>
            <a:r>
              <a:rPr lang="ru-RU" dirty="0"/>
              <a:t> </a:t>
            </a:r>
            <a:r>
              <a:rPr lang="ru-RU" dirty="0" err="1"/>
              <a:t>відтворювали</a:t>
            </a:r>
            <a:r>
              <a:rPr lang="ru-RU" dirty="0"/>
              <a:t> </a:t>
            </a:r>
            <a:r>
              <a:rPr lang="ru-RU" dirty="0" err="1"/>
              <a:t>реалії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напруженість</a:t>
            </a:r>
            <a:r>
              <a:rPr lang="ru-RU" dirty="0"/>
              <a:t> </a:t>
            </a:r>
            <a:r>
              <a:rPr lang="ru-RU" dirty="0" err="1"/>
              <a:t>революційної</a:t>
            </a:r>
            <a:r>
              <a:rPr lang="ru-RU" dirty="0"/>
              <a:t> та </a:t>
            </a:r>
            <a:r>
              <a:rPr lang="ru-RU" dirty="0" err="1"/>
              <a:t>визвольної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smtClean="0"/>
              <a:t>народу. </a:t>
            </a:r>
          </a:p>
          <a:p>
            <a:r>
              <a:rPr lang="ru-RU" dirty="0"/>
              <a:t>Характерною </a:t>
            </a:r>
            <a:r>
              <a:rPr lang="ru-RU" dirty="0" err="1"/>
              <a:t>рисою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варіанту</a:t>
            </a:r>
            <a:r>
              <a:rPr lang="ru-RU" dirty="0"/>
              <a:t> </a:t>
            </a:r>
            <a:r>
              <a:rPr lang="ru-RU" dirty="0" err="1"/>
              <a:t>модернізму</a:t>
            </a:r>
            <a:r>
              <a:rPr lang="ru-RU" dirty="0"/>
              <a:t> в </a:t>
            </a:r>
            <a:r>
              <a:rPr lang="ru-RU" dirty="0" err="1"/>
              <a:t>літературі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романтизму. </a:t>
            </a:r>
            <a:r>
              <a:rPr lang="ru-RU" dirty="0" err="1" smtClean="0"/>
              <a:t>Створення</a:t>
            </a:r>
            <a:r>
              <a:rPr lang="ru-RU" dirty="0" smtClean="0"/>
              <a:t> «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»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прози</a:t>
            </a:r>
            <a:r>
              <a:rPr lang="ru-RU" dirty="0"/>
              <a:t> (</a:t>
            </a:r>
            <a:r>
              <a:rPr lang="ru-RU" dirty="0" err="1"/>
              <a:t>М.Коцюбинський</a:t>
            </a:r>
            <a:r>
              <a:rPr lang="ru-RU" dirty="0"/>
              <a:t>, </a:t>
            </a:r>
            <a:r>
              <a:rPr lang="ru-RU" dirty="0" err="1"/>
              <a:t>В.Стефаник</a:t>
            </a:r>
            <a:r>
              <a:rPr lang="ru-RU" dirty="0"/>
              <a:t>, </a:t>
            </a:r>
            <a:r>
              <a:rPr lang="ru-RU" dirty="0" err="1"/>
              <a:t>О.Кобилянська</a:t>
            </a:r>
            <a:r>
              <a:rPr lang="ru-RU" dirty="0"/>
              <a:t>, </a:t>
            </a:r>
            <a:r>
              <a:rPr lang="ru-RU" dirty="0" err="1"/>
              <a:t>М.Черемшина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7538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4211">
        <p14:reveal/>
      </p:transition>
    </mc:Choice>
    <mc:Fallback>
      <p:transition spd="slow" advTm="421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04664"/>
            <a:ext cx="2376264" cy="30243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780928"/>
            <a:ext cx="2520280" cy="35283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3568" y="364502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        Іван  Франко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868144" y="1484784"/>
            <a:ext cx="21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/>
              <a:t>В.Стефаник</a:t>
            </a:r>
            <a:r>
              <a:rPr lang="ru-RU" sz="2000" dirty="0"/>
              <a:t> та </a:t>
            </a:r>
            <a:r>
              <a:rPr lang="ru-RU" sz="2000" dirty="0" err="1"/>
              <a:t>Л.Мартович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86146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6071">
        <p14:reveal/>
      </p:transition>
    </mc:Choice>
    <mc:Fallback>
      <p:transition spd="slow" advTm="607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Музика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uk-UA" dirty="0" smtClean="0"/>
              <a:t>Представники: М.Лисенко, І.Франко, Т.Шевченко, Леся Українка, Г.Гейне, К.Стеценко,Я.Степовий, С.Крушельницька.  </a:t>
            </a:r>
          </a:p>
          <a:p>
            <a:r>
              <a:rPr lang="uk-UA" dirty="0" smtClean="0"/>
              <a:t> 1904 р. М.Лисенко заснував у Києві музично-драматичну школу і керував нею до самої смерті. Школа готувала диригентів, хормейстерів, виконавців гри на народних українських інструментах, співаків, режисерів, акторів. Для підготовки театральних спеціалістів тут було відкрито два відділи: російської та української драми. </a:t>
            </a:r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387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4694">
        <p14:reveal/>
      </p:transition>
    </mc:Choice>
    <mc:Fallback>
      <p:transition spd="slow" advTm="1469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Драматургія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uk-UA" dirty="0" smtClean="0"/>
              <a:t>Представники: П.Саксаганський, М.Старицький, М.Карпенко-Карий, М.Заньковецька, Г.Борисоглібська,  І.Мар’яненко, М.Садовськийта ін.</a:t>
            </a:r>
          </a:p>
          <a:p>
            <a:r>
              <a:rPr lang="ru-RU" dirty="0" smtClean="0"/>
              <a:t>1907 р. </a:t>
            </a:r>
            <a:r>
              <a:rPr lang="ru-RU" dirty="0" err="1" smtClean="0"/>
              <a:t>М.Садовський</a:t>
            </a:r>
            <a:r>
              <a:rPr lang="ru-RU" dirty="0" smtClean="0"/>
              <a:t> </a:t>
            </a:r>
            <a:r>
              <a:rPr lang="ru-RU" dirty="0" err="1" smtClean="0"/>
              <a:t>заснував</a:t>
            </a:r>
            <a:r>
              <a:rPr lang="ru-RU" dirty="0" smtClean="0"/>
              <a:t> у </a:t>
            </a:r>
            <a:r>
              <a:rPr lang="ru-RU" dirty="0" err="1" smtClean="0"/>
              <a:t>Києві</a:t>
            </a:r>
            <a:r>
              <a:rPr lang="ru-RU" dirty="0" smtClean="0"/>
              <a:t> перший на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стаціонарний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театр.  </a:t>
            </a:r>
          </a:p>
          <a:p>
            <a:r>
              <a:rPr lang="ru-RU" dirty="0" err="1" smtClean="0"/>
              <a:t>Здійснювались</a:t>
            </a:r>
            <a:r>
              <a:rPr lang="ru-RU" dirty="0" smtClean="0"/>
              <a:t> постановки: «</a:t>
            </a:r>
            <a:r>
              <a:rPr lang="ru-RU" dirty="0" err="1" smtClean="0"/>
              <a:t>Чорноморці</a:t>
            </a:r>
            <a:r>
              <a:rPr lang="ru-RU" dirty="0" smtClean="0"/>
              <a:t>», «</a:t>
            </a:r>
            <a:r>
              <a:rPr lang="ru-RU" dirty="0" err="1" smtClean="0"/>
              <a:t>Утоплениця</a:t>
            </a:r>
            <a:r>
              <a:rPr lang="ru-RU" dirty="0" smtClean="0"/>
              <a:t>», «</a:t>
            </a:r>
            <a:r>
              <a:rPr lang="ru-RU" dirty="0" err="1" smtClean="0"/>
              <a:t>Різдвяна</a:t>
            </a:r>
            <a:r>
              <a:rPr lang="ru-RU" dirty="0" smtClean="0"/>
              <a:t> </a:t>
            </a:r>
            <a:r>
              <a:rPr lang="ru-RU" dirty="0" err="1" smtClean="0"/>
              <a:t>ніч</a:t>
            </a:r>
            <a:r>
              <a:rPr lang="ru-RU" dirty="0" smtClean="0"/>
              <a:t>», «</a:t>
            </a:r>
            <a:r>
              <a:rPr lang="ru-RU" dirty="0" err="1" smtClean="0"/>
              <a:t>Енеїда</a:t>
            </a:r>
            <a:r>
              <a:rPr lang="ru-RU" dirty="0" smtClean="0"/>
              <a:t>» 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070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3595">
        <p14:reveal/>
      </p:transition>
    </mc:Choice>
    <mc:Fallback>
      <p:transition spd="slow" advTm="1359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82" y="0"/>
            <a:ext cx="1847850" cy="3162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3162300"/>
            <a:ext cx="1828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П.Саксаганський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609" y="-24420"/>
            <a:ext cx="1750493" cy="3162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57610" y="3162300"/>
            <a:ext cx="1750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М.Заньковецьк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93" y="0"/>
            <a:ext cx="1886007" cy="312950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57993" y="3137886"/>
            <a:ext cx="1886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М.Кропивницький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68" y="3494646"/>
            <a:ext cx="1928842" cy="295869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499992" y="4604659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М.Садовський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133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7094">
        <p14:reveal/>
      </p:transition>
    </mc:Choice>
    <mc:Fallback>
      <p:transition spd="slow" advTm="709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Живопис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uk-UA" dirty="0" smtClean="0"/>
              <a:t>Представники: І.Труш, М.Пимоненко, О.Мурашко, П.Левченко, М.Самокиш, М.Яровог, К.Костанд та ін.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подією</a:t>
            </a:r>
            <a:r>
              <a:rPr lang="ru-RU" dirty="0" smtClean="0"/>
              <a:t> в культурному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стала перша </a:t>
            </a:r>
            <a:r>
              <a:rPr lang="ru-RU" dirty="0" err="1" smtClean="0"/>
              <a:t>всеукраїнська</a:t>
            </a:r>
            <a:r>
              <a:rPr lang="ru-RU" dirty="0" smtClean="0"/>
              <a:t> </a:t>
            </a:r>
            <a:r>
              <a:rPr lang="ru-RU" dirty="0" err="1" smtClean="0"/>
              <a:t>художня</a:t>
            </a:r>
            <a:r>
              <a:rPr lang="ru-RU" dirty="0" smtClean="0"/>
              <a:t> </a:t>
            </a:r>
            <a:r>
              <a:rPr lang="ru-RU" dirty="0" err="1" smtClean="0"/>
              <a:t>виставка</a:t>
            </a:r>
            <a:r>
              <a:rPr lang="ru-RU" dirty="0" smtClean="0"/>
              <a:t>, </a:t>
            </a:r>
            <a:r>
              <a:rPr lang="ru-RU" dirty="0" err="1" smtClean="0"/>
              <a:t>організована</a:t>
            </a:r>
            <a:r>
              <a:rPr lang="ru-RU" dirty="0" smtClean="0"/>
              <a:t> за </a:t>
            </a:r>
            <a:r>
              <a:rPr lang="ru-RU" dirty="0" err="1" smtClean="0"/>
              <a:t>ініціативою</a:t>
            </a:r>
            <a:r>
              <a:rPr lang="ru-RU" dirty="0" smtClean="0"/>
              <a:t> </a:t>
            </a:r>
            <a:r>
              <a:rPr lang="ru-RU" dirty="0" err="1" smtClean="0"/>
              <a:t>І.Труша</a:t>
            </a:r>
            <a:r>
              <a:rPr lang="ru-RU" dirty="0" smtClean="0"/>
              <a:t> 1905 р. у </a:t>
            </a:r>
            <a:r>
              <a:rPr lang="ru-RU" dirty="0" err="1" smtClean="0"/>
              <a:t>Львові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Цікавими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і </a:t>
            </a:r>
            <a:r>
              <a:rPr lang="ru-RU" dirty="0" err="1" smtClean="0"/>
              <a:t>пошуки</a:t>
            </a:r>
            <a:r>
              <a:rPr lang="ru-RU" dirty="0" smtClean="0"/>
              <a:t> </a:t>
            </a:r>
            <a:r>
              <a:rPr lang="ru-RU" dirty="0" err="1" smtClean="0"/>
              <a:t>модерністів</a:t>
            </a:r>
            <a:r>
              <a:rPr lang="ru-RU" dirty="0" smtClean="0"/>
              <a:t> у </a:t>
            </a:r>
            <a:r>
              <a:rPr lang="ru-RU" dirty="0" err="1" smtClean="0"/>
              <a:t>живопису</a:t>
            </a:r>
            <a:r>
              <a:rPr lang="ru-RU" dirty="0" smtClean="0"/>
              <a:t> (</a:t>
            </a:r>
            <a:r>
              <a:rPr lang="ru-RU" dirty="0" err="1" smtClean="0"/>
              <a:t>М.Жук</a:t>
            </a:r>
            <a:r>
              <a:rPr lang="ru-RU" dirty="0" smtClean="0"/>
              <a:t>, </a:t>
            </a:r>
            <a:r>
              <a:rPr lang="ru-RU" dirty="0" err="1" smtClean="0"/>
              <a:t>О.Новаківський</a:t>
            </a:r>
            <a:r>
              <a:rPr lang="ru-RU" dirty="0" smtClean="0"/>
              <a:t>, В. та </a:t>
            </a:r>
            <a:r>
              <a:rPr lang="ru-RU" dirty="0" err="1" smtClean="0"/>
              <a:t>Ф.Кричевські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2447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3313">
        <p14:reveal/>
      </p:transition>
    </mc:Choice>
    <mc:Fallback>
      <p:transition spd="slow" advTm="1331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2573"/>
            <a:ext cx="4176464" cy="41044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39752" y="450912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 «</a:t>
            </a:r>
            <a:r>
              <a:rPr lang="ru-RU" sz="2400" dirty="0" err="1"/>
              <a:t>Сім’я</a:t>
            </a:r>
            <a:r>
              <a:rPr lang="ru-RU" sz="2400" dirty="0" smtClean="0"/>
              <a:t>».    </a:t>
            </a:r>
            <a:r>
              <a:rPr lang="ru-RU" sz="2400" dirty="0" err="1"/>
              <a:t>Ф.Кричевський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60984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5393">
        <p14:reveal/>
      </p:transition>
    </mc:Choice>
    <mc:Fallback>
      <p:transition spd="slow" advTm="539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Скульптура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uk-UA" dirty="0" smtClean="0"/>
              <a:t>Представники:М.Микешин, В.Беклемішев, Ф.Балавенський, М.Гаврилко, Г.Кузневич, Р.Левандовський, О.Архипенко, В. Іщенко</a:t>
            </a:r>
          </a:p>
          <a:p>
            <a:r>
              <a:rPr lang="uk-UA" dirty="0" smtClean="0"/>
              <a:t>В українській скульптурі початку ХХ ст., запанував еклектизм</a:t>
            </a:r>
          </a:p>
          <a:p>
            <a:r>
              <a:rPr lang="uk-UA" dirty="0" smtClean="0"/>
              <a:t>О.Архипенко  </a:t>
            </a:r>
            <a:r>
              <a:rPr lang="en-US" dirty="0" smtClean="0"/>
              <a:t>XX </a:t>
            </a:r>
            <a:r>
              <a:rPr lang="uk-UA" dirty="0" smtClean="0"/>
              <a:t>ст., змусив порожній простір стати органічним і дуже виразним елементом композиції. </a:t>
            </a:r>
            <a:r>
              <a:rPr lang="uk-UA" dirty="0"/>
              <a:t>(</a:t>
            </a:r>
            <a:r>
              <a:rPr lang="uk-UA" dirty="0" smtClean="0"/>
              <a:t> «Ступаюча жінка», «Жінка, яка зачісується» «Жінка і кіт» та ін)</a:t>
            </a:r>
          </a:p>
        </p:txBody>
      </p:sp>
    </p:spTree>
    <p:extLst>
      <p:ext uri="{BB962C8B-B14F-4D97-AF65-F5344CB8AC3E}">
        <p14:creationId xmlns:p14="http://schemas.microsoft.com/office/powerpoint/2010/main" val="140443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3601">
        <p14:reveal/>
      </p:transition>
    </mc:Choice>
    <mc:Fallback>
      <p:transition spd="slow" advTm="1360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436</Words>
  <Application>Microsoft Office PowerPoint</Application>
  <PresentationFormat>Экран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Культура початку XX ст. на Наддніпрянській Україні</vt:lpstr>
      <vt:lpstr>Українська література</vt:lpstr>
      <vt:lpstr>Презентация PowerPoint</vt:lpstr>
      <vt:lpstr>Музика</vt:lpstr>
      <vt:lpstr>Драматургія</vt:lpstr>
      <vt:lpstr>Презентация PowerPoint</vt:lpstr>
      <vt:lpstr>Живопис</vt:lpstr>
      <vt:lpstr>Презентация PowerPoint</vt:lpstr>
      <vt:lpstr>Скульптура</vt:lpstr>
      <vt:lpstr>Презентация PowerPoint</vt:lpstr>
      <vt:lpstr>Архітектура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початку XX ст. на Наддніпрянській Україні</dc:title>
  <dc:creator>ANNA</dc:creator>
  <cp:lastModifiedBy>ANNA</cp:lastModifiedBy>
  <cp:revision>13</cp:revision>
  <dcterms:created xsi:type="dcterms:W3CDTF">2014-10-04T12:52:55Z</dcterms:created>
  <dcterms:modified xsi:type="dcterms:W3CDTF">2014-10-04T14:51:59Z</dcterms:modified>
</cp:coreProperties>
</file>