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E59CE0-7D00-41F7-ACF5-8F9D487958B3}" type="datetimeFigureOut">
              <a:rPr lang="uk-UA" smtClean="0"/>
              <a:t>03.04.2014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6AE46D-C48B-4F93-A98F-7121047001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6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Uzhhorod</a:t>
            </a:r>
            <a:endParaRPr lang="uk-UA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3554" name="Picture 2" descr="http://www.newlogic.ua/uploads/nested_pages/image/ugvar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2959"/>
            <a:ext cx="9144000" cy="425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772400" cy="62387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Die </a:t>
            </a:r>
            <a:r>
              <a:rPr lang="de-DE" dirty="0" smtClean="0"/>
              <a:t>übliche Straße in der Stadt.</a:t>
            </a:r>
            <a:endParaRPr lang="uk-UA" dirty="0"/>
          </a:p>
        </p:txBody>
      </p:sp>
      <p:pic>
        <p:nvPicPr>
          <p:cNvPr id="34818" name="Picture 2" descr="http://thisisukraine.org/images/stories/Oblasti/Zakarpatska/Ujgorod/misto_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37037"/>
            <a:ext cx="8215370" cy="570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715016"/>
            <a:ext cx="7772400" cy="78581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Neben dem Museum der bäuerlichen Brauchtum </a:t>
            </a:r>
            <a:endParaRPr lang="uk-UA" dirty="0"/>
          </a:p>
        </p:txBody>
      </p:sp>
      <p:pic>
        <p:nvPicPr>
          <p:cNvPr id="35842" name="Picture 2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99" y="214290"/>
            <a:ext cx="782557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neue Erscheinungsbild der Stadt nicht verderben.</a:t>
            </a:r>
            <a:endParaRPr lang="uk-UA" dirty="0"/>
          </a:p>
        </p:txBody>
      </p:sp>
      <p:pic>
        <p:nvPicPr>
          <p:cNvPr id="36866" name="Picture 2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715436" cy="587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Straße in der Altstadt machen mit dem Stein.</a:t>
            </a:r>
            <a:endParaRPr lang="uk-UA" dirty="0"/>
          </a:p>
        </p:txBody>
      </p:sp>
      <p:pic>
        <p:nvPicPr>
          <p:cNvPr id="37890" name="Picture 2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072494" cy="562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772400" cy="642942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Rathaus</a:t>
            </a:r>
            <a:endParaRPr lang="uk-UA" dirty="0"/>
          </a:p>
        </p:txBody>
      </p:sp>
      <p:pic>
        <p:nvPicPr>
          <p:cNvPr id="38914" name="Picture 2" descr="http://static.iloveukraine.com.ua/p/0/88/88577/2ca683b7d5226be5b6ba1c06f90c2b00_6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Uzhgorod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ist  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eine 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schöne  Stadt</a:t>
            </a:r>
            <a:r>
              <a:rPr lang="de-D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40" name="Picture 4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latin typeface="Century Gothic" pitchFamily="34" charset="0"/>
              </a:rPr>
              <a:t>Uzhhorod</a:t>
            </a:r>
            <a:r>
              <a:rPr lang="de-DE" dirty="0" smtClean="0">
                <a:latin typeface="Century Gothic" pitchFamily="34" charset="0"/>
              </a:rPr>
              <a:t> - liegt in den Ausläufern der Karpaten auf beide Ufer des </a:t>
            </a:r>
            <a:r>
              <a:rPr lang="de-DE" dirty="0" smtClean="0">
                <a:latin typeface="Century Gothic" pitchFamily="34" charset="0"/>
              </a:rPr>
              <a:t>Flusses Uz. </a:t>
            </a:r>
            <a:r>
              <a:rPr lang="de-DE" dirty="0" smtClean="0">
                <a:latin typeface="Century Gothic" pitchFamily="34" charset="0"/>
              </a:rPr>
              <a:t>Die Stadt ist das </a:t>
            </a:r>
            <a:r>
              <a:rPr lang="de-DE" dirty="0" err="1" smtClean="0">
                <a:latin typeface="Century Gothic" pitchFamily="34" charset="0"/>
              </a:rPr>
              <a:t>Verwaltungs</a:t>
            </a:r>
            <a:r>
              <a:rPr lang="de-DE" dirty="0" smtClean="0">
                <a:latin typeface="Century Gothic" pitchFamily="34" charset="0"/>
              </a:rPr>
              <a:t> -, </a:t>
            </a:r>
            <a:r>
              <a:rPr lang="de-DE" dirty="0" err="1" smtClean="0">
                <a:latin typeface="Century Gothic" pitchFamily="34" charset="0"/>
              </a:rPr>
              <a:t>Bildungs</a:t>
            </a:r>
            <a:r>
              <a:rPr lang="de-DE" dirty="0" smtClean="0">
                <a:latin typeface="Century Gothic" pitchFamily="34" charset="0"/>
              </a:rPr>
              <a:t> -, Wissenschafts-und Kulturzentrum der Region </a:t>
            </a:r>
            <a:r>
              <a:rPr lang="de-DE" dirty="0" err="1" smtClean="0">
                <a:latin typeface="Century Gothic" pitchFamily="34" charset="0"/>
              </a:rPr>
              <a:t>Transkarpatien</a:t>
            </a:r>
            <a:r>
              <a:rPr lang="de-DE" dirty="0" smtClean="0">
                <a:latin typeface="Century Gothic" pitchFamily="34" charset="0"/>
              </a:rPr>
              <a:t>.</a:t>
            </a:r>
            <a:endParaRPr lang="uk-UA" dirty="0">
              <a:latin typeface="Century Gothic" pitchFamily="34" charset="0"/>
            </a:endParaRPr>
          </a:p>
        </p:txBody>
      </p:sp>
      <p:pic>
        <p:nvPicPr>
          <p:cNvPr id="26626" name="Picture 2" descr="http://makulaturi.net.ua/uploads/posts/2013-10/1381265059_uz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786742" cy="460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4714884"/>
            <a:ext cx="7772400" cy="1857388"/>
          </a:xfrm>
        </p:spPr>
        <p:txBody>
          <a:bodyPr/>
          <a:lstStyle/>
          <a:p>
            <a:pPr>
              <a:buNone/>
            </a:pPr>
            <a:r>
              <a:rPr lang="de-DE" dirty="0" err="1" smtClean="0">
                <a:latin typeface="Century Gothic" pitchFamily="34" charset="0"/>
              </a:rPr>
              <a:t>Uzhhorod</a:t>
            </a:r>
            <a:r>
              <a:rPr lang="de-DE" dirty="0" smtClean="0">
                <a:latin typeface="Century Gothic" pitchFamily="34" charset="0"/>
              </a:rPr>
              <a:t> - die alte Europäische Stadt mit zahlreichen historischen Sehenswürdigkeiten, architektonischen Ensembles und Museen.</a:t>
            </a:r>
            <a:endParaRPr lang="uk-UA" dirty="0">
              <a:latin typeface="Century Gothic" pitchFamily="34" charset="0"/>
            </a:endParaRPr>
          </a:p>
        </p:txBody>
      </p:sp>
      <p:pic>
        <p:nvPicPr>
          <p:cNvPr id="27650" name="Picture 2" descr="http://misto-market.com.ua/turizm/images/89/2271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15304" cy="435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01122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Bevölkerung </a:t>
            </a:r>
            <a:r>
              <a:rPr lang="de-DE" dirty="0" err="1" smtClean="0"/>
              <a:t>Uzhgorod</a:t>
            </a:r>
            <a:r>
              <a:rPr lang="de-DE" dirty="0" smtClean="0"/>
              <a:t> multinationale und beschäftigt rund 70 Nationalitäten</a:t>
            </a:r>
            <a:r>
              <a:rPr lang="de-DE" dirty="0" smtClean="0"/>
              <a:t>. </a:t>
            </a:r>
            <a:r>
              <a:rPr lang="de-DE" dirty="0" smtClean="0"/>
              <a:t>Das Gebiet umfasst eine Fläche von etwa 40 Quadratkilometern, von Ihnen Grünflächen und Bepflanzungen - 1574 </a:t>
            </a:r>
            <a:r>
              <a:rPr lang="de-DE" dirty="0" smtClean="0"/>
              <a:t>ha. </a:t>
            </a:r>
            <a:endParaRPr lang="uk-UA" dirty="0"/>
          </a:p>
        </p:txBody>
      </p:sp>
      <p:pic>
        <p:nvPicPr>
          <p:cNvPr id="28674" name="Picture 2" descr="http://karpaty.nezabarom.ua/img/cities/63a669d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0945" y="1643050"/>
            <a:ext cx="7260211" cy="50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In den </a:t>
            </a:r>
            <a:r>
              <a:rPr lang="de-DE" dirty="0" smtClean="0"/>
              <a:t>schriftlichen Quellen </a:t>
            </a:r>
            <a:r>
              <a:rPr lang="de-DE" dirty="0" err="1" smtClean="0"/>
              <a:t>Uzhgorod</a:t>
            </a:r>
            <a:r>
              <a:rPr lang="de-DE" dirty="0" smtClean="0"/>
              <a:t> wurde bereits 872 Jahr als slawische zu stärken. Der </a:t>
            </a:r>
            <a:r>
              <a:rPr lang="de-DE" dirty="0" err="1" smtClean="0"/>
              <a:t>name</a:t>
            </a:r>
            <a:r>
              <a:rPr lang="de-DE" dirty="0" smtClean="0"/>
              <a:t> der Stadt - </a:t>
            </a:r>
            <a:r>
              <a:rPr lang="de-DE" dirty="0" err="1" smtClean="0"/>
              <a:t>Uzhhorod</a:t>
            </a:r>
            <a:r>
              <a:rPr lang="de-DE" dirty="0" smtClean="0"/>
              <a:t>, nach einer Hypothese, stammt aus </a:t>
            </a:r>
            <a:r>
              <a:rPr lang="de-DE" dirty="0" smtClean="0"/>
              <a:t>der Fluss Uz.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29698" name="Picture 2" descr="http://microtone.com.ua/image/data/uj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14488"/>
            <a:ext cx="88392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143512"/>
            <a:ext cx="7772400" cy="128589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Bahnhof in </a:t>
            </a:r>
            <a:r>
              <a:rPr lang="de-DE" dirty="0" err="1" smtClean="0"/>
              <a:t>Uzhgorod</a:t>
            </a:r>
            <a:r>
              <a:rPr lang="de-DE" dirty="0" smtClean="0"/>
              <a:t> ist </a:t>
            </a:r>
            <a:r>
              <a:rPr lang="de-DE" dirty="0" smtClean="0"/>
              <a:t>sehr gut. </a:t>
            </a:r>
            <a:r>
              <a:rPr lang="de-DE" dirty="0" smtClean="0"/>
              <a:t>Historische Gebäude finden Sie in perfekter Zustand. Es ist sauber und geräumig.</a:t>
            </a:r>
            <a:endParaRPr lang="uk-UA" dirty="0"/>
          </a:p>
        </p:txBody>
      </p:sp>
      <p:pic>
        <p:nvPicPr>
          <p:cNvPr id="30722" name="Picture 2" descr="http://ukraine.kingdom.kiev.ua/region/06/uzhgorod-r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4981"/>
            <a:ext cx="8215370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85828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In </a:t>
            </a:r>
            <a:r>
              <a:rPr lang="de-DE" dirty="0" smtClean="0"/>
              <a:t>der Nähe der Strandpromenade steht die Gedenkstätte in </a:t>
            </a:r>
            <a:r>
              <a:rPr lang="de-DE" dirty="0" err="1" smtClean="0"/>
              <a:t>memoriam</a:t>
            </a:r>
            <a:r>
              <a:rPr lang="de-DE" dirty="0" smtClean="0"/>
              <a:t>, in Konflikte bereits nach dem großen Vaterländischen Krieg.</a:t>
            </a:r>
            <a:br>
              <a:rPr lang="de-DE" dirty="0" smtClean="0"/>
            </a:br>
            <a:r>
              <a:rPr lang="de-DE" dirty="0" smtClean="0"/>
              <a:t>Gemacht, ohne Luxus, aber mit der Seele. Alle, die die Bewohner führt auf, welche namentlich </a:t>
            </a:r>
            <a:r>
              <a:rPr lang="de-DE" dirty="0" smtClean="0"/>
              <a:t>genannt.</a:t>
            </a:r>
            <a:endParaRPr lang="uk-UA" dirty="0"/>
          </a:p>
        </p:txBody>
      </p:sp>
      <p:pic>
        <p:nvPicPr>
          <p:cNvPr id="31746" name="Picture 2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In </a:t>
            </a:r>
            <a:r>
              <a:rPr lang="de-DE" dirty="0" smtClean="0"/>
              <a:t>der </a:t>
            </a:r>
            <a:r>
              <a:rPr lang="de-DE" dirty="0" smtClean="0"/>
              <a:t>Nähe Park Schienen</a:t>
            </a:r>
            <a:r>
              <a:rPr lang="de-DE" dirty="0" smtClean="0"/>
              <a:t>, mit gras überwachsen. Das Kinder-Eisenbahn. Semaphor sieht auch unwirksam.</a:t>
            </a:r>
            <a:endParaRPr lang="uk-UA" dirty="0"/>
          </a:p>
        </p:txBody>
      </p:sp>
      <p:pic>
        <p:nvPicPr>
          <p:cNvPr id="32770" name="Picture 2" descr="Уж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6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64" y="4857760"/>
            <a:ext cx="8715436" cy="1607379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Uzhhorod</a:t>
            </a:r>
            <a:r>
              <a:rPr lang="de-DE" dirty="0" smtClean="0"/>
              <a:t> Schloss gehört zu den wertvollsten historischen und architektonischen militärischen Denkmäler von </a:t>
            </a:r>
            <a:r>
              <a:rPr lang="de-DE" dirty="0" err="1" smtClean="0"/>
              <a:t>Transkarpatien</a:t>
            </a:r>
            <a:r>
              <a:rPr lang="de-DE" dirty="0" smtClean="0"/>
              <a:t>.</a:t>
            </a:r>
            <a:endParaRPr lang="uk-UA" dirty="0"/>
          </a:p>
        </p:txBody>
      </p:sp>
      <p:pic>
        <p:nvPicPr>
          <p:cNvPr id="33794" name="Picture 2" descr="http://gorko.in.ua/wp-content/uploads/2013/06/uzhgorod-za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215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Uzhhorod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Uzhgorod  ist  eine  schöne  Stadt.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2014-04-03T12:20:35Z</dcterms:created>
  <dcterms:modified xsi:type="dcterms:W3CDTF">2014-04-03T13:31:36Z</dcterms:modified>
</cp:coreProperties>
</file>