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4" r:id="rId8"/>
    <p:sldId id="265" r:id="rId9"/>
    <p:sldId id="263" r:id="rId10"/>
    <p:sldId id="266" r:id="rId11"/>
    <p:sldId id="268" r:id="rId12"/>
    <p:sldId id="267" r:id="rId13"/>
    <p:sldId id="272" r:id="rId14"/>
    <p:sldId id="271" r:id="rId15"/>
    <p:sldId id="270" r:id="rId16"/>
    <p:sldId id="273" r:id="rId17"/>
    <p:sldId id="275" r:id="rId18"/>
    <p:sldId id="276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Танки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Втраты  Пiвденно- Захiдного фронту</c:v>
                </c:pt>
                <c:pt idx="1">
                  <c:v>Втрати з боку Нiмецькоi сторони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3500</c:v>
                </c:pt>
                <c:pt idx="1">
                  <c:v>200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Вiдношення втрат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Втраты  Пiвденно- Захiдного фронту</c:v>
                </c:pt>
                <c:pt idx="1">
                  <c:v>Втрати з боку Нiмецькоi сторони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18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3167104"/>
        <c:axId val="123168640"/>
        <c:axId val="0"/>
      </c:bar3DChart>
      <c:catAx>
        <c:axId val="123167104"/>
        <c:scaling>
          <c:orientation val="minMax"/>
        </c:scaling>
        <c:delete val="0"/>
        <c:axPos val="b"/>
        <c:majorTickMark val="out"/>
        <c:minorTickMark val="none"/>
        <c:tickLblPos val="nextTo"/>
        <c:crossAx val="123168640"/>
        <c:crosses val="autoZero"/>
        <c:auto val="1"/>
        <c:lblAlgn val="ctr"/>
        <c:lblOffset val="100"/>
        <c:noMultiLvlLbl val="0"/>
      </c:catAx>
      <c:valAx>
        <c:axId val="123168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31671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C885E0-E515-4570-9E97-80CB2FA51D3E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5A7383-EB75-4BFC-9A7F-5AAC8DFA3986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85E0-E515-4570-9E97-80CB2FA51D3E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7383-EB75-4BFC-9A7F-5AAC8DFA3986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85E0-E515-4570-9E97-80CB2FA51D3E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7383-EB75-4BFC-9A7F-5AAC8DFA3986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85E0-E515-4570-9E97-80CB2FA51D3E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7383-EB75-4BFC-9A7F-5AAC8DFA398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85E0-E515-4570-9E97-80CB2FA51D3E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7383-EB75-4BFC-9A7F-5AAC8DFA398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85E0-E515-4570-9E97-80CB2FA51D3E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7383-EB75-4BFC-9A7F-5AAC8DFA398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85E0-E515-4570-9E97-80CB2FA51D3E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7383-EB75-4BFC-9A7F-5AAC8DFA3986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85E0-E515-4570-9E97-80CB2FA51D3E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7383-EB75-4BFC-9A7F-5AAC8DFA3986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85E0-E515-4570-9E97-80CB2FA51D3E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7383-EB75-4BFC-9A7F-5AAC8DFA3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85E0-E515-4570-9E97-80CB2FA51D3E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7383-EB75-4BFC-9A7F-5AAC8DFA3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85E0-E515-4570-9E97-80CB2FA51D3E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7383-EB75-4BFC-9A7F-5AAC8DFA3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AC885E0-E515-4570-9E97-80CB2FA51D3E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65A7383-EB75-4BFC-9A7F-5AAC8DFA398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znaimo.com.ua/%D0%A1%D0%90%D0%A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Велика </a:t>
            </a:r>
            <a:r>
              <a:rPr lang="ru-RU" dirty="0" err="1" smtClean="0"/>
              <a:t>танкова</a:t>
            </a:r>
            <a:r>
              <a:rPr lang="ru-RU" dirty="0" smtClean="0"/>
              <a:t> битва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Битва за </a:t>
            </a:r>
            <a:r>
              <a:rPr lang="ru-RU" b="1" dirty="0" smtClean="0">
                <a:effectLst/>
              </a:rPr>
              <a:t>Дубно-</a:t>
            </a:r>
            <a:r>
              <a:rPr lang="ru-RU" b="1" dirty="0" err="1" smtClean="0">
                <a:effectLst/>
              </a:rPr>
              <a:t>Луцьк</a:t>
            </a:r>
            <a:r>
              <a:rPr lang="ru-RU" b="1" dirty="0" smtClean="0">
                <a:effectLst/>
              </a:rPr>
              <a:t>-Броди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33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Д</a:t>
            </a:r>
            <a:r>
              <a:rPr lang="ru-RU" dirty="0" err="1" smtClean="0"/>
              <a:t>ивізії</a:t>
            </a:r>
            <a:r>
              <a:rPr lang="ru-RU" dirty="0" smtClean="0"/>
              <a:t> </a:t>
            </a:r>
            <a:r>
              <a:rPr lang="ru-RU" dirty="0"/>
              <a:t>8-го </a:t>
            </a:r>
            <a:r>
              <a:rPr lang="ru-RU" dirty="0" err="1"/>
              <a:t>мехкорпусу</a:t>
            </a:r>
            <a:r>
              <a:rPr lang="ru-RU" dirty="0"/>
              <a:t> </a:t>
            </a:r>
            <a:r>
              <a:rPr lang="ru-RU" dirty="0" err="1"/>
              <a:t>просунулися</a:t>
            </a:r>
            <a:r>
              <a:rPr lang="ru-RU" dirty="0"/>
              <a:t> в </a:t>
            </a:r>
            <a:r>
              <a:rPr lang="ru-RU" dirty="0" err="1"/>
              <a:t>напрямку</a:t>
            </a:r>
            <a:r>
              <a:rPr lang="ru-RU" dirty="0"/>
              <a:t> </a:t>
            </a:r>
            <a:r>
              <a:rPr lang="ru-RU" dirty="0" err="1"/>
              <a:t>Брестечко</a:t>
            </a:r>
            <a:r>
              <a:rPr lang="ru-RU" dirty="0"/>
              <a:t> на 8-15 </a:t>
            </a:r>
            <a:r>
              <a:rPr lang="ru-RU" dirty="0" smtClean="0"/>
              <a:t>км,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відійшли</a:t>
            </a:r>
            <a:r>
              <a:rPr lang="ru-RU" dirty="0"/>
              <a:t> і </a:t>
            </a:r>
            <a:r>
              <a:rPr lang="ru-RU" dirty="0" err="1"/>
              <a:t>закріпилися</a:t>
            </a:r>
            <a:r>
              <a:rPr lang="ru-RU" dirty="0"/>
              <a:t> за </a:t>
            </a:r>
            <a:r>
              <a:rPr lang="ru-RU" dirty="0" err="1"/>
              <a:t>річкою</a:t>
            </a:r>
            <a:r>
              <a:rPr lang="ru-RU" dirty="0"/>
              <a:t> </a:t>
            </a:r>
            <a:r>
              <a:rPr lang="ru-RU" dirty="0" err="1"/>
              <a:t>Пляшева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Усвідомивши</a:t>
            </a:r>
            <a:r>
              <a:rPr lang="ru-RU" dirty="0" smtClean="0"/>
              <a:t> </a:t>
            </a:r>
            <a:r>
              <a:rPr lang="ru-RU" dirty="0" err="1"/>
              <a:t>загрозу</a:t>
            </a:r>
            <a:r>
              <a:rPr lang="ru-RU" dirty="0"/>
              <a:t> правому флангу </a:t>
            </a:r>
            <a:r>
              <a:rPr lang="ru-RU" dirty="0" err="1" smtClean="0"/>
              <a:t>німці</a:t>
            </a:r>
            <a:r>
              <a:rPr lang="ru-RU" dirty="0" smtClean="0"/>
              <a:t> </a:t>
            </a:r>
            <a:r>
              <a:rPr lang="ru-RU" dirty="0"/>
              <a:t>перекинули в </a:t>
            </a:r>
            <a:r>
              <a:rPr lang="ru-RU" dirty="0" err="1"/>
              <a:t>цей</a:t>
            </a:r>
            <a:r>
              <a:rPr lang="ru-RU" dirty="0"/>
              <a:t> район 16-у </a:t>
            </a:r>
            <a:r>
              <a:rPr lang="ru-RU" dirty="0" err="1"/>
              <a:t>моторизовану</a:t>
            </a:r>
            <a:r>
              <a:rPr lang="ru-RU" dirty="0"/>
              <a:t> </a:t>
            </a:r>
            <a:r>
              <a:rPr lang="ru-RU" dirty="0" err="1"/>
              <a:t>дивізію</a:t>
            </a:r>
            <a:r>
              <a:rPr lang="ru-RU" dirty="0"/>
              <a:t>, 670-й </a:t>
            </a:r>
            <a:r>
              <a:rPr lang="ru-RU" dirty="0" err="1"/>
              <a:t>протитанковий</a:t>
            </a:r>
            <a:r>
              <a:rPr lang="ru-RU" dirty="0"/>
              <a:t> </a:t>
            </a:r>
            <a:r>
              <a:rPr lang="ru-RU" dirty="0" err="1"/>
              <a:t>батальйон</a:t>
            </a:r>
            <a:r>
              <a:rPr lang="ru-RU" dirty="0"/>
              <a:t> і батарею 88-мм </a:t>
            </a:r>
            <a:r>
              <a:rPr lang="ru-RU" dirty="0" err="1"/>
              <a:t>гармат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/>
              <a:t>ніч</a:t>
            </a:r>
            <a:r>
              <a:rPr lang="ru-RU" dirty="0"/>
              <a:t> на 27 </a:t>
            </a:r>
            <a:r>
              <a:rPr lang="ru-RU" dirty="0" err="1"/>
              <a:t>червня</a:t>
            </a:r>
            <a:r>
              <a:rPr lang="ru-RU" dirty="0"/>
              <a:t> </a:t>
            </a:r>
            <a:r>
              <a:rPr lang="ru-RU" dirty="0" err="1"/>
              <a:t>мехкорпус</a:t>
            </a:r>
            <a:r>
              <a:rPr lang="ru-RU" dirty="0"/>
              <a:t> </a:t>
            </a:r>
            <a:r>
              <a:rPr lang="ru-RU" dirty="0" err="1"/>
              <a:t>отримав</a:t>
            </a:r>
            <a:r>
              <a:rPr lang="ru-RU" dirty="0"/>
              <a:t> наказ </a:t>
            </a:r>
            <a:r>
              <a:rPr lang="ru-RU" dirty="0" err="1"/>
              <a:t>вийти</a:t>
            </a:r>
            <a:r>
              <a:rPr lang="ru-RU" dirty="0"/>
              <a:t> з бою і </a:t>
            </a:r>
            <a:r>
              <a:rPr lang="ru-RU" dirty="0" err="1"/>
              <a:t>почати</a:t>
            </a:r>
            <a:r>
              <a:rPr lang="ru-RU" dirty="0"/>
              <a:t> </a:t>
            </a:r>
            <a:r>
              <a:rPr lang="ru-RU" dirty="0" err="1"/>
              <a:t>зосередження</a:t>
            </a:r>
            <a:r>
              <a:rPr lang="ru-RU" dirty="0"/>
              <a:t> за 37-м </a:t>
            </a:r>
            <a:r>
              <a:rPr lang="ru-RU" dirty="0" err="1"/>
              <a:t>ск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85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Командувач</a:t>
            </a:r>
            <a:r>
              <a:rPr lang="ru-RU" dirty="0"/>
              <a:t> 5-й </a:t>
            </a:r>
            <a:r>
              <a:rPr lang="ru-RU" dirty="0" err="1"/>
              <a:t>армією</a:t>
            </a:r>
            <a:r>
              <a:rPr lang="ru-RU" dirty="0"/>
              <a:t> генерал -майор </a:t>
            </a:r>
            <a:r>
              <a:rPr lang="ru-RU" dirty="0" smtClean="0"/>
              <a:t>Потапов </a:t>
            </a:r>
            <a:r>
              <a:rPr lang="ru-RU" dirty="0"/>
              <a:t>за </a:t>
            </a:r>
            <a:r>
              <a:rPr lang="ru-RU" dirty="0" err="1"/>
              <a:t>розпорядженням</a:t>
            </a:r>
            <a:r>
              <a:rPr lang="ru-RU" dirty="0"/>
              <a:t> </a:t>
            </a:r>
            <a:r>
              <a:rPr lang="ru-RU" dirty="0" err="1"/>
              <a:t>Військової</a:t>
            </a:r>
            <a:r>
              <a:rPr lang="ru-RU" dirty="0"/>
              <a:t> ради </a:t>
            </a:r>
            <a:r>
              <a:rPr lang="ru-RU" dirty="0" err="1"/>
              <a:t>Південно</a:t>
            </a:r>
            <a:r>
              <a:rPr lang="ru-RU" dirty="0"/>
              <a:t> -</a:t>
            </a:r>
            <a:r>
              <a:rPr lang="ru-RU" dirty="0" err="1"/>
              <a:t>Західного</a:t>
            </a:r>
            <a:r>
              <a:rPr lang="ru-RU" dirty="0"/>
              <a:t> фронту </a:t>
            </a:r>
            <a:r>
              <a:rPr lang="ru-RU" dirty="0" err="1"/>
              <a:t>прийняв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з ранку 27 </a:t>
            </a:r>
            <a:r>
              <a:rPr lang="ru-RU" dirty="0" err="1"/>
              <a:t>червня</a:t>
            </a:r>
            <a:r>
              <a:rPr lang="ru-RU" dirty="0"/>
              <a:t> </a:t>
            </a:r>
            <a:r>
              <a:rPr lang="ru-RU" dirty="0" err="1"/>
              <a:t>розпочати</a:t>
            </a:r>
            <a:r>
              <a:rPr lang="ru-RU" dirty="0"/>
              <a:t> </a:t>
            </a:r>
            <a:r>
              <a:rPr lang="ru-RU" dirty="0" err="1"/>
              <a:t>наступ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/>
              <a:t>мехкорпусів</a:t>
            </a:r>
            <a:r>
              <a:rPr lang="ru-RU" dirty="0"/>
              <a:t> на </a:t>
            </a:r>
            <a:r>
              <a:rPr lang="ru-RU" dirty="0" err="1"/>
              <a:t>лівий</a:t>
            </a:r>
            <a:r>
              <a:rPr lang="ru-RU" dirty="0"/>
              <a:t> фланг </a:t>
            </a:r>
            <a:r>
              <a:rPr lang="ru-RU" dirty="0" err="1"/>
              <a:t>німецького</a:t>
            </a:r>
            <a:r>
              <a:rPr lang="ru-RU" dirty="0"/>
              <a:t> </a:t>
            </a:r>
            <a:r>
              <a:rPr lang="ru-RU" dirty="0" err="1"/>
              <a:t>угруповання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Луцьком</a:t>
            </a:r>
            <a:r>
              <a:rPr lang="ru-RU" dirty="0"/>
              <a:t> і </a:t>
            </a:r>
            <a:r>
              <a:rPr lang="ru-RU" dirty="0" err="1"/>
              <a:t>Рівне</a:t>
            </a:r>
            <a:r>
              <a:rPr lang="ru-RU" dirty="0"/>
              <a:t> по одному </a:t>
            </a:r>
            <a:r>
              <a:rPr lang="ru-RU" dirty="0" err="1"/>
              <a:t>напрямі</a:t>
            </a:r>
            <a:r>
              <a:rPr lang="ru-RU" dirty="0"/>
              <a:t> на </a:t>
            </a:r>
            <a:r>
              <a:rPr lang="ru-RU" dirty="0" err="1"/>
              <a:t>Млинів</a:t>
            </a:r>
            <a:r>
              <a:rPr lang="ru-RU" dirty="0"/>
              <a:t> і </a:t>
            </a:r>
            <a:r>
              <a:rPr lang="ru-RU" dirty="0" err="1" smtClean="0"/>
              <a:t>стрілецького</a:t>
            </a:r>
            <a:r>
              <a:rPr lang="ru-RU" dirty="0" smtClean="0"/>
              <a:t> </a:t>
            </a:r>
            <a:r>
              <a:rPr lang="ru-RU" dirty="0"/>
              <a:t>корпусу на Дубно. </a:t>
            </a:r>
            <a:r>
              <a:rPr lang="ru-RU" dirty="0" err="1"/>
              <a:t>Частини</a:t>
            </a:r>
            <a:r>
              <a:rPr lang="ru-RU" dirty="0"/>
              <a:t> 15-го </a:t>
            </a:r>
            <a:r>
              <a:rPr lang="ru-RU" dirty="0" err="1"/>
              <a:t>мехкорпусу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вийти</a:t>
            </a:r>
            <a:r>
              <a:rPr lang="ru-RU" dirty="0"/>
              <a:t> до Берестечко і </a:t>
            </a:r>
            <a:r>
              <a:rPr lang="ru-RU" dirty="0" err="1"/>
              <a:t>повернути</a:t>
            </a:r>
            <a:r>
              <a:rPr lang="ru-RU" dirty="0"/>
              <a:t> на Дубно.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/>
              <a:t>ніч</a:t>
            </a:r>
            <a:r>
              <a:rPr lang="ru-RU" dirty="0"/>
              <a:t> 26-27 </a:t>
            </a:r>
            <a:r>
              <a:rPr lang="ru-RU" dirty="0" err="1"/>
              <a:t>червня</a:t>
            </a:r>
            <a:r>
              <a:rPr lang="ru-RU" dirty="0"/>
              <a:t> </a:t>
            </a:r>
            <a:r>
              <a:rPr lang="ru-RU" dirty="0" err="1"/>
              <a:t>німці</a:t>
            </a:r>
            <a:r>
              <a:rPr lang="ru-RU" dirty="0"/>
              <a:t> переправили через </a:t>
            </a:r>
            <a:r>
              <a:rPr lang="ru-RU" dirty="0" err="1"/>
              <a:t>річку</a:t>
            </a:r>
            <a:r>
              <a:rPr lang="ru-RU" dirty="0"/>
              <a:t> </a:t>
            </a:r>
            <a:r>
              <a:rPr lang="ru-RU" dirty="0" err="1"/>
              <a:t>Ікву</a:t>
            </a:r>
            <a:r>
              <a:rPr lang="ru-RU" dirty="0"/>
              <a:t> </a:t>
            </a:r>
            <a:r>
              <a:rPr lang="ru-RU" dirty="0" err="1"/>
              <a:t>піхотні</a:t>
            </a:r>
            <a:r>
              <a:rPr lang="ru-RU" dirty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476672"/>
            <a:ext cx="7756263" cy="1054250"/>
          </a:xfrm>
        </p:spPr>
        <p:txBody>
          <a:bodyPr/>
          <a:lstStyle/>
          <a:p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у контрударах з 27 </a:t>
            </a:r>
            <a:r>
              <a:rPr lang="ru-RU" dirty="0" err="1"/>
              <a:t>червня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95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Рокоссовський</a:t>
            </a:r>
            <a:r>
              <a:rPr lang="ru-RU" dirty="0" smtClean="0"/>
              <a:t> </a:t>
            </a:r>
            <a:r>
              <a:rPr lang="ru-RU" dirty="0" err="1" smtClean="0"/>
              <a:t>запланований</a:t>
            </a:r>
            <a:r>
              <a:rPr lang="ru-RU" dirty="0" smtClean="0"/>
              <a:t> </a:t>
            </a:r>
            <a:r>
              <a:rPr lang="ru-RU" dirty="0" err="1"/>
              <a:t>наступ</a:t>
            </a:r>
            <a:r>
              <a:rPr lang="ru-RU" dirty="0"/>
              <a:t> не </a:t>
            </a:r>
            <a:r>
              <a:rPr lang="ru-RU" dirty="0" err="1"/>
              <a:t>розпочав</a:t>
            </a:r>
            <a:r>
              <a:rPr lang="ru-RU" dirty="0"/>
              <a:t>,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повідомивши</a:t>
            </a:r>
            <a:r>
              <a:rPr lang="ru-RU" dirty="0"/>
              <a:t> в штаб , </a:t>
            </a:r>
            <a:r>
              <a:rPr lang="ru-RU" dirty="0" err="1"/>
              <a:t>що</a:t>
            </a:r>
            <a:r>
              <a:rPr lang="ru-RU" dirty="0"/>
              <a:t> атака не </a:t>
            </a:r>
            <a:r>
              <a:rPr lang="ru-RU" dirty="0" err="1"/>
              <a:t>вдалася</a:t>
            </a:r>
            <a:r>
              <a:rPr lang="ru-RU" dirty="0"/>
              <a:t>. </a:t>
            </a:r>
            <a:r>
              <a:rPr lang="ru-RU" dirty="0" err="1"/>
              <a:t>Проти</a:t>
            </a:r>
            <a:r>
              <a:rPr lang="ru-RU" dirty="0"/>
              <a:t> правого флангу корпусу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Луцьком</a:t>
            </a:r>
            <a:r>
              <a:rPr lang="ru-RU" dirty="0"/>
              <a:t> почали </a:t>
            </a:r>
            <a:r>
              <a:rPr lang="ru-RU" dirty="0" err="1"/>
              <a:t>наступ</a:t>
            </a:r>
            <a:r>
              <a:rPr lang="ru-RU" dirty="0"/>
              <a:t> </a:t>
            </a:r>
            <a:r>
              <a:rPr lang="ru-RU" dirty="0" err="1" smtClean="0"/>
              <a:t>піхотні</a:t>
            </a:r>
            <a:r>
              <a:rPr lang="ru-RU" dirty="0" smtClean="0"/>
              <a:t> </a:t>
            </a:r>
            <a:r>
              <a:rPr lang="ru-RU" dirty="0" err="1"/>
              <a:t>дивізії</a:t>
            </a:r>
            <a:r>
              <a:rPr lang="ru-RU" dirty="0"/>
              <a:t> </a:t>
            </a:r>
            <a:r>
              <a:rPr lang="ru-RU" dirty="0" err="1" smtClean="0"/>
              <a:t>німців</a:t>
            </a:r>
            <a:r>
              <a:rPr lang="ru-RU" dirty="0" smtClean="0"/>
              <a:t>. При </a:t>
            </a:r>
            <a:r>
              <a:rPr lang="ru-RU" dirty="0" err="1"/>
              <a:t>відступі</a:t>
            </a:r>
            <a:r>
              <a:rPr lang="ru-RU" dirty="0"/>
              <a:t> і </a:t>
            </a:r>
            <a:r>
              <a:rPr lang="ru-RU" dirty="0" err="1"/>
              <a:t>під</a:t>
            </a:r>
            <a:r>
              <a:rPr lang="ru-RU" dirty="0"/>
              <a:t> ударами </a:t>
            </a:r>
            <a:r>
              <a:rPr lang="ru-RU" dirty="0" err="1"/>
              <a:t>авіації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втрачена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танків</a:t>
            </a:r>
            <a:r>
              <a:rPr lang="ru-RU" dirty="0"/>
              <a:t> , автомашин і </a:t>
            </a:r>
            <a:r>
              <a:rPr lang="ru-RU" dirty="0" err="1"/>
              <a:t>знарядь</a:t>
            </a:r>
            <a:r>
              <a:rPr lang="ru-RU" dirty="0"/>
              <a:t> </a:t>
            </a:r>
            <a:r>
              <a:rPr lang="ru-RU" dirty="0" err="1" smtClean="0"/>
              <a:t>мехкорпусу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південного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 </a:t>
            </a:r>
            <a:r>
              <a:rPr lang="ru-RU" dirty="0" err="1"/>
              <a:t>передбачалася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наступу</a:t>
            </a:r>
            <a:r>
              <a:rPr lang="ru-RU" dirty="0"/>
              <a:t> на </a:t>
            </a:r>
            <a:r>
              <a:rPr lang="ru-RU" dirty="0" smtClean="0"/>
              <a:t>Дубно. 27 </a:t>
            </a:r>
            <a:r>
              <a:rPr lang="ru-RU" dirty="0" err="1"/>
              <a:t>червня</a:t>
            </a:r>
            <a:r>
              <a:rPr lang="ru-RU" dirty="0"/>
              <a:t> перейти в </a:t>
            </a:r>
            <a:r>
              <a:rPr lang="ru-RU" dirty="0" err="1"/>
              <a:t>наступ</a:t>
            </a:r>
            <a:r>
              <a:rPr lang="ru-RU" dirty="0"/>
              <a:t> </a:t>
            </a:r>
            <a:r>
              <a:rPr lang="ru-RU" dirty="0" err="1"/>
              <a:t>змогли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наспіх</a:t>
            </a:r>
            <a:r>
              <a:rPr lang="ru-RU" dirty="0"/>
              <a:t> </a:t>
            </a:r>
            <a:r>
              <a:rPr lang="ru-RU" dirty="0" err="1"/>
              <a:t>організовані</a:t>
            </a:r>
            <a:r>
              <a:rPr lang="ru-RU" dirty="0"/>
              <a:t> </a:t>
            </a:r>
            <a:r>
              <a:rPr lang="ru-RU" dirty="0" err="1"/>
              <a:t>зведені</a:t>
            </a:r>
            <a:r>
              <a:rPr lang="ru-RU" dirty="0"/>
              <a:t> загони </a:t>
            </a:r>
            <a:r>
              <a:rPr lang="ru-RU" dirty="0" err="1" smtClean="0"/>
              <a:t>підполковника</a:t>
            </a:r>
            <a:r>
              <a:rPr lang="ru-RU" dirty="0" smtClean="0"/>
              <a:t> </a:t>
            </a:r>
            <a:r>
              <a:rPr lang="ru-RU" dirty="0"/>
              <a:t>Волкова і </a:t>
            </a:r>
            <a:r>
              <a:rPr lang="ru-RU" dirty="0" err="1" smtClean="0"/>
              <a:t>танкової</a:t>
            </a:r>
            <a:r>
              <a:rPr lang="ru-RU" dirty="0" smtClean="0"/>
              <a:t> </a:t>
            </a:r>
            <a:r>
              <a:rPr lang="ru-RU" dirty="0" err="1"/>
              <a:t>дивізії</a:t>
            </a:r>
            <a:r>
              <a:rPr lang="ru-RU" dirty="0"/>
              <a:t> </a:t>
            </a:r>
            <a:r>
              <a:rPr lang="ru-RU" dirty="0" smtClean="0"/>
              <a:t>бригадного </a:t>
            </a:r>
            <a:r>
              <a:rPr lang="ru-RU" dirty="0" err="1"/>
              <a:t>комісара</a:t>
            </a:r>
            <a:r>
              <a:rPr lang="ru-RU" dirty="0"/>
              <a:t> </a:t>
            </a:r>
            <a:r>
              <a:rPr lang="ru-RU" dirty="0" err="1" smtClean="0"/>
              <a:t>Попеля</a:t>
            </a:r>
            <a:r>
              <a:rPr lang="ru-RU" dirty="0" smtClean="0"/>
              <a:t> </a:t>
            </a:r>
            <a:r>
              <a:rPr lang="ru-RU" dirty="0"/>
              <a:t>. 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59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Удар на </a:t>
            </a:r>
            <a:r>
              <a:rPr lang="ru-RU" dirty="0" err="1"/>
              <a:t>напрямку</a:t>
            </a:r>
            <a:r>
              <a:rPr lang="ru-RU" dirty="0"/>
              <a:t> Дубно став для </a:t>
            </a:r>
            <a:r>
              <a:rPr lang="ru-RU" dirty="0" err="1"/>
              <a:t>німців</a:t>
            </a:r>
            <a:r>
              <a:rPr lang="ru-RU" dirty="0"/>
              <a:t> </a:t>
            </a:r>
            <a:r>
              <a:rPr lang="ru-RU" dirty="0" err="1"/>
              <a:t>несподіваним</a:t>
            </a:r>
            <a:r>
              <a:rPr lang="ru-RU" dirty="0"/>
              <a:t> , і </a:t>
            </a:r>
            <a:r>
              <a:rPr lang="ru-RU" dirty="0" err="1"/>
              <a:t>зім'явши</a:t>
            </a:r>
            <a:r>
              <a:rPr lang="ru-RU" dirty="0"/>
              <a:t> </a:t>
            </a:r>
            <a:r>
              <a:rPr lang="ru-RU" dirty="0" err="1"/>
              <a:t>оборонні</a:t>
            </a:r>
            <a:r>
              <a:rPr lang="ru-RU" dirty="0"/>
              <a:t> заслони ,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Попеля</a:t>
            </a:r>
            <a:r>
              <a:rPr lang="ru-RU" dirty="0"/>
              <a:t> до </a:t>
            </a:r>
            <a:r>
              <a:rPr lang="ru-RU" dirty="0" err="1"/>
              <a:t>вечора</a:t>
            </a:r>
            <a:r>
              <a:rPr lang="ru-RU" dirty="0"/>
              <a:t> </a:t>
            </a:r>
            <a:r>
              <a:rPr lang="ru-RU" dirty="0" err="1"/>
              <a:t>увійшла</a:t>
            </a:r>
            <a:r>
              <a:rPr lang="ru-RU" dirty="0"/>
              <a:t> на </a:t>
            </a:r>
            <a:r>
              <a:rPr lang="ru-RU" dirty="0" err="1"/>
              <a:t>околицю</a:t>
            </a:r>
            <a:r>
              <a:rPr lang="ru-RU" dirty="0"/>
              <a:t> </a:t>
            </a:r>
            <a:r>
              <a:rPr lang="ru-RU" dirty="0" smtClean="0"/>
              <a:t>Дубно.</a:t>
            </a:r>
          </a:p>
          <a:p>
            <a:r>
              <a:rPr lang="ru-RU" dirty="0" smtClean="0"/>
              <a:t> За </a:t>
            </a:r>
            <a:r>
              <a:rPr lang="ru-RU" dirty="0" err="1"/>
              <a:t>ніч</a:t>
            </a:r>
            <a:r>
              <a:rPr lang="ru-RU" dirty="0"/>
              <a:t> </a:t>
            </a:r>
            <a:r>
              <a:rPr lang="ru-RU" dirty="0" err="1"/>
              <a:t>німці</a:t>
            </a:r>
            <a:r>
              <a:rPr lang="ru-RU" dirty="0"/>
              <a:t> перекинули до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прориву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 smtClean="0"/>
              <a:t>піхотних</a:t>
            </a:r>
            <a:r>
              <a:rPr lang="ru-RU" dirty="0" smtClean="0"/>
              <a:t> </a:t>
            </a:r>
            <a:r>
              <a:rPr lang="ru-RU" dirty="0" err="1"/>
              <a:t>дивізій</a:t>
            </a:r>
            <a:r>
              <a:rPr lang="ru-RU" dirty="0"/>
              <a:t> і </a:t>
            </a:r>
            <a:r>
              <a:rPr lang="ru-RU" dirty="0" err="1"/>
              <a:t>закрили</a:t>
            </a:r>
            <a:r>
              <a:rPr lang="ru-RU" dirty="0"/>
              <a:t> пролом перервавши шляхи </a:t>
            </a:r>
            <a:r>
              <a:rPr lang="ru-RU" dirty="0" err="1"/>
              <a:t>постачання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Попеля</a:t>
            </a:r>
            <a:r>
              <a:rPr lang="ru-RU" dirty="0"/>
              <a:t> 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016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15 </a:t>
            </a:r>
            <a:r>
              <a:rPr lang="ru-RU" dirty="0" err="1"/>
              <a:t>червня</a:t>
            </a:r>
            <a:r>
              <a:rPr lang="ru-RU" dirty="0"/>
              <a:t> </a:t>
            </a:r>
            <a:r>
              <a:rPr lang="ru-RU" dirty="0" err="1" smtClean="0"/>
              <a:t>механізованому</a:t>
            </a:r>
            <a:r>
              <a:rPr lang="ru-RU" dirty="0" smtClean="0"/>
              <a:t> </a:t>
            </a:r>
            <a:r>
              <a:rPr lang="ru-RU" dirty="0"/>
              <a:t>корпусу </a:t>
            </a:r>
            <a:r>
              <a:rPr lang="ru-RU" dirty="0" err="1"/>
              <a:t>було</a:t>
            </a:r>
            <a:r>
              <a:rPr lang="ru-RU" dirty="0"/>
              <a:t> наказано </a:t>
            </a:r>
            <a:r>
              <a:rPr lang="ru-RU" dirty="0" err="1"/>
              <a:t>змінитися</a:t>
            </a:r>
            <a:r>
              <a:rPr lang="ru-RU" dirty="0"/>
              <a:t> </a:t>
            </a:r>
            <a:r>
              <a:rPr lang="ru-RU" dirty="0" err="1"/>
              <a:t>частинами</a:t>
            </a:r>
            <a:r>
              <a:rPr lang="ru-RU" dirty="0"/>
              <a:t> 37- 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стрілецького</a:t>
            </a:r>
            <a:r>
              <a:rPr lang="ru-RU" dirty="0"/>
              <a:t> корпусу </a:t>
            </a:r>
            <a:r>
              <a:rPr lang="ru-RU" dirty="0" smtClean="0"/>
              <a:t>і </a:t>
            </a:r>
            <a:r>
              <a:rPr lang="ru-RU" dirty="0" err="1" smtClean="0"/>
              <a:t>відійти</a:t>
            </a:r>
            <a:r>
              <a:rPr lang="ru-RU" dirty="0" smtClean="0"/>
              <a:t>. </a:t>
            </a:r>
            <a:r>
              <a:rPr lang="ru-RU" dirty="0" err="1"/>
              <a:t>Всупереч</a:t>
            </a:r>
            <a:r>
              <a:rPr lang="ru-RU" dirty="0"/>
              <a:t> наказу </a:t>
            </a:r>
            <a:r>
              <a:rPr lang="ru-RU" dirty="0" err="1"/>
              <a:t>відхід</a:t>
            </a:r>
            <a:r>
              <a:rPr lang="ru-RU" dirty="0"/>
              <a:t> </a:t>
            </a:r>
            <a:r>
              <a:rPr lang="ru-RU" dirty="0" err="1"/>
              <a:t>почався</a:t>
            </a:r>
            <a:r>
              <a:rPr lang="ru-RU" dirty="0"/>
              <a:t> без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частинами</a:t>
            </a:r>
            <a:r>
              <a:rPr lang="ru-RU" dirty="0"/>
              <a:t> 37- 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ск</a:t>
            </a:r>
            <a:r>
              <a:rPr lang="ru-RU" dirty="0"/>
              <a:t> і без </a:t>
            </a:r>
            <a:r>
              <a:rPr lang="ru-RU" dirty="0" err="1"/>
              <a:t>повідомлення</a:t>
            </a:r>
            <a:r>
              <a:rPr lang="ru-RU" dirty="0"/>
              <a:t> командира 8 - 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мк</a:t>
            </a:r>
            <a:r>
              <a:rPr lang="ru-RU" dirty="0"/>
              <a:t> </a:t>
            </a:r>
            <a:r>
              <a:rPr lang="ru-RU" dirty="0" err="1"/>
              <a:t>Рябишева</a:t>
            </a:r>
            <a:r>
              <a:rPr lang="ru-RU" dirty="0"/>
              <a:t> ,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німецькі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r>
              <a:rPr lang="ru-RU" dirty="0"/>
              <a:t> </a:t>
            </a:r>
            <a:r>
              <a:rPr lang="ru-RU" dirty="0" err="1"/>
              <a:t>безперешкодно</a:t>
            </a:r>
            <a:r>
              <a:rPr lang="ru-RU" dirty="0"/>
              <a:t> </a:t>
            </a:r>
            <a:r>
              <a:rPr lang="ru-RU" dirty="0" err="1"/>
              <a:t>обійшли</a:t>
            </a:r>
            <a:r>
              <a:rPr lang="ru-RU" dirty="0"/>
              <a:t> фланг 8- 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мехкорпусу</a:t>
            </a:r>
            <a:r>
              <a:rPr lang="ru-RU" dirty="0"/>
              <a:t> 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29 </a:t>
            </a:r>
            <a:r>
              <a:rPr lang="ru-RU" dirty="0" err="1"/>
              <a:t>червня</a:t>
            </a:r>
            <a:r>
              <a:rPr lang="ru-RU" dirty="0"/>
              <a:t> </a:t>
            </a:r>
            <a:r>
              <a:rPr lang="ru-RU" dirty="0" err="1"/>
              <a:t>німці</a:t>
            </a:r>
            <a:r>
              <a:rPr lang="ru-RU" dirty="0"/>
              <a:t> </a:t>
            </a:r>
            <a:r>
              <a:rPr lang="ru-RU" dirty="0" err="1"/>
              <a:t>зайняли</a:t>
            </a:r>
            <a:r>
              <a:rPr lang="ru-RU" dirty="0"/>
              <a:t> </a:t>
            </a:r>
            <a:r>
              <a:rPr lang="ru-RU" dirty="0" err="1"/>
              <a:t>Буськ</a:t>
            </a:r>
            <a:r>
              <a:rPr lang="ru-RU" dirty="0"/>
              <a:t> та Броди 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690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Опинився</a:t>
            </a:r>
            <a:r>
              <a:rPr lang="ru-RU" dirty="0"/>
              <a:t> в </a:t>
            </a:r>
            <a:r>
              <a:rPr lang="ru-RU" dirty="0" err="1"/>
              <a:t>оточенні</a:t>
            </a:r>
            <a:r>
              <a:rPr lang="ru-RU" dirty="0"/>
              <a:t> у супротивника 8-й </a:t>
            </a:r>
            <a:r>
              <a:rPr lang="ru-RU" dirty="0" err="1"/>
              <a:t>мк</a:t>
            </a:r>
            <a:r>
              <a:rPr lang="ru-RU" dirty="0"/>
              <a:t> </a:t>
            </a:r>
            <a:r>
              <a:rPr lang="ru-RU" dirty="0" err="1"/>
              <a:t>зумів</a:t>
            </a:r>
            <a:r>
              <a:rPr lang="ru-RU" dirty="0"/>
              <a:t> </a:t>
            </a:r>
            <a:r>
              <a:rPr lang="ru-RU" dirty="0" err="1"/>
              <a:t>організовано</a:t>
            </a:r>
            <a:r>
              <a:rPr lang="ru-RU" dirty="0"/>
              <a:t> </a:t>
            </a:r>
            <a:r>
              <a:rPr lang="ru-RU" dirty="0" err="1"/>
              <a:t>відійти</a:t>
            </a:r>
            <a:r>
              <a:rPr lang="ru-RU" dirty="0"/>
              <a:t> на </a:t>
            </a:r>
            <a:r>
              <a:rPr lang="ru-RU" dirty="0" err="1"/>
              <a:t>рубіж</a:t>
            </a:r>
            <a:r>
              <a:rPr lang="ru-RU" dirty="0"/>
              <a:t> </a:t>
            </a:r>
            <a:r>
              <a:rPr lang="ru-RU" dirty="0" err="1"/>
              <a:t>Золочівського</a:t>
            </a:r>
            <a:r>
              <a:rPr lang="ru-RU" dirty="0"/>
              <a:t> </a:t>
            </a:r>
            <a:r>
              <a:rPr lang="ru-RU" dirty="0" err="1" smtClean="0"/>
              <a:t>висот</a:t>
            </a:r>
            <a:r>
              <a:rPr lang="ru-RU" dirty="0" smtClean="0"/>
              <a:t>. </a:t>
            </a:r>
            <a:r>
              <a:rPr lang="ru-RU" dirty="0" err="1"/>
              <a:t>Загін</a:t>
            </a:r>
            <a:r>
              <a:rPr lang="ru-RU" dirty="0"/>
              <a:t> </a:t>
            </a:r>
            <a:r>
              <a:rPr lang="ru-RU" dirty="0" err="1"/>
              <a:t>Попеля</a:t>
            </a:r>
            <a:r>
              <a:rPr lang="ru-RU" dirty="0"/>
              <a:t> </a:t>
            </a:r>
            <a:r>
              <a:rPr lang="ru-RU" dirty="0" err="1"/>
              <a:t>залишився</a:t>
            </a:r>
            <a:r>
              <a:rPr lang="ru-RU" dirty="0"/>
              <a:t> </a:t>
            </a:r>
            <a:r>
              <a:rPr lang="ru-RU" dirty="0" err="1"/>
              <a:t>відрізаним</a:t>
            </a:r>
            <a:r>
              <a:rPr lang="ru-RU" dirty="0"/>
              <a:t> в </a:t>
            </a:r>
            <a:r>
              <a:rPr lang="ru-RU" dirty="0" err="1"/>
              <a:t>глибокому</a:t>
            </a:r>
            <a:r>
              <a:rPr lang="ru-RU" dirty="0"/>
              <a:t> </a:t>
            </a:r>
            <a:r>
              <a:rPr lang="ru-RU" dirty="0" err="1"/>
              <a:t>тилу</a:t>
            </a:r>
            <a:r>
              <a:rPr lang="ru-RU" dirty="0"/>
              <a:t> противника , </a:t>
            </a:r>
            <a:r>
              <a:rPr lang="ru-RU" dirty="0" err="1"/>
              <a:t>зайнявши</a:t>
            </a:r>
            <a:r>
              <a:rPr lang="ru-RU" dirty="0"/>
              <a:t> </a:t>
            </a:r>
            <a:r>
              <a:rPr lang="ru-RU" dirty="0" err="1"/>
              <a:t>кругову</a:t>
            </a:r>
            <a:r>
              <a:rPr lang="ru-RU" dirty="0"/>
              <a:t> оборону в </a:t>
            </a:r>
            <a:r>
              <a:rPr lang="ru-RU" dirty="0" err="1"/>
              <a:t>районі</a:t>
            </a:r>
            <a:r>
              <a:rPr lang="ru-RU" dirty="0"/>
              <a:t> Дубно</a:t>
            </a:r>
            <a:r>
              <a:rPr lang="ru-RU" dirty="0" smtClean="0"/>
              <a:t>. </a:t>
            </a:r>
            <a:r>
              <a:rPr lang="ru-RU" dirty="0"/>
              <a:t>Оборона </a:t>
            </a:r>
            <a:r>
              <a:rPr lang="ru-RU" dirty="0" err="1"/>
              <a:t>тривала</a:t>
            </a:r>
            <a:r>
              <a:rPr lang="ru-RU" dirty="0"/>
              <a:t> до 2 </a:t>
            </a:r>
            <a:r>
              <a:rPr lang="ru-RU" dirty="0" err="1"/>
              <a:t>липня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, </a:t>
            </a:r>
            <a:r>
              <a:rPr lang="ru-RU" dirty="0" err="1"/>
              <a:t>знищивши</a:t>
            </a:r>
            <a:r>
              <a:rPr lang="ru-RU" dirty="0"/>
              <a:t> </a:t>
            </a:r>
            <a:r>
              <a:rPr lang="ru-RU" dirty="0" err="1"/>
              <a:t>решту</a:t>
            </a:r>
            <a:r>
              <a:rPr lang="ru-RU" dirty="0"/>
              <a:t> </a:t>
            </a:r>
            <a:r>
              <a:rPr lang="ru-RU" dirty="0" err="1"/>
              <a:t>техніку</a:t>
            </a:r>
            <a:r>
              <a:rPr lang="ru-RU" dirty="0"/>
              <a:t> , </a:t>
            </a:r>
            <a:r>
              <a:rPr lang="ru-RU" dirty="0" err="1"/>
              <a:t>загін</a:t>
            </a:r>
            <a:r>
              <a:rPr lang="ru-RU" dirty="0"/>
              <a:t> почав </a:t>
            </a:r>
            <a:r>
              <a:rPr lang="ru-RU" dirty="0" err="1"/>
              <a:t>пробиватися</a:t>
            </a:r>
            <a:r>
              <a:rPr lang="ru-RU" dirty="0"/>
              <a:t> з </a:t>
            </a:r>
            <a:r>
              <a:rPr lang="ru-RU" dirty="0" err="1" smtClean="0"/>
              <a:t>оточення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оточення</a:t>
            </a:r>
            <a:r>
              <a:rPr lang="ru-RU" dirty="0"/>
              <a:t> </a:t>
            </a:r>
            <a:r>
              <a:rPr lang="ru-RU" dirty="0" err="1"/>
              <a:t>вийшло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</a:t>
            </a:r>
            <a:r>
              <a:rPr lang="ru-RU" dirty="0" err="1"/>
              <a:t>тисячу</a:t>
            </a:r>
            <a:r>
              <a:rPr lang="ru-RU" dirty="0"/>
              <a:t> </a:t>
            </a:r>
            <a:r>
              <a:rPr lang="ru-RU" dirty="0" err="1"/>
              <a:t>чоловік</a:t>
            </a:r>
            <a:r>
              <a:rPr lang="ru-RU" dirty="0"/>
              <a:t>, </a:t>
            </a:r>
            <a:r>
              <a:rPr lang="ru-RU" dirty="0" err="1"/>
              <a:t>втрати</a:t>
            </a:r>
            <a:r>
              <a:rPr lang="ru-RU" dirty="0"/>
              <a:t> 34- ї </a:t>
            </a:r>
            <a:r>
              <a:rPr lang="ru-RU" dirty="0" err="1"/>
              <a:t>дивізії</a:t>
            </a:r>
            <a:r>
              <a:rPr lang="ru-RU" dirty="0"/>
              <a:t> і </a:t>
            </a:r>
            <a:r>
              <a:rPr lang="ru-RU" dirty="0" err="1"/>
              <a:t>доданих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склали</a:t>
            </a:r>
            <a:r>
              <a:rPr lang="ru-RU" dirty="0"/>
              <a:t> 5363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зниклими</a:t>
            </a:r>
            <a:r>
              <a:rPr lang="ru-RU" dirty="0"/>
              <a:t> </a:t>
            </a:r>
            <a:r>
              <a:rPr lang="ru-RU" dirty="0" err="1"/>
              <a:t>безвісти</a:t>
            </a:r>
            <a:r>
              <a:rPr lang="ru-RU" dirty="0"/>
              <a:t> і </a:t>
            </a:r>
            <a:r>
              <a:rPr lang="ru-RU" dirty="0" err="1"/>
              <a:t>близько</a:t>
            </a:r>
            <a:r>
              <a:rPr lang="ru-RU" dirty="0"/>
              <a:t> </a:t>
            </a:r>
            <a:r>
              <a:rPr lang="ru-RU" dirty="0" err="1"/>
              <a:t>тисячі</a:t>
            </a:r>
            <a:r>
              <a:rPr lang="ru-RU" dirty="0"/>
              <a:t> </a:t>
            </a:r>
            <a:r>
              <a:rPr lang="ru-RU" dirty="0" err="1"/>
              <a:t>вбитими</a:t>
            </a:r>
            <a:r>
              <a:rPr lang="ru-RU" dirty="0"/>
              <a:t> , </a:t>
            </a:r>
            <a:r>
              <a:rPr lang="ru-RU" dirty="0" err="1"/>
              <a:t>загинув</a:t>
            </a:r>
            <a:r>
              <a:rPr lang="ru-RU" dirty="0"/>
              <a:t> командир </a:t>
            </a:r>
            <a:r>
              <a:rPr lang="ru-RU" dirty="0" err="1"/>
              <a:t>дивізії</a:t>
            </a:r>
            <a:r>
              <a:rPr lang="ru-RU" dirty="0"/>
              <a:t> полковник І. В. </a:t>
            </a:r>
            <a:r>
              <a:rPr lang="ru-RU" dirty="0" err="1"/>
              <a:t>Васильєв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719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Ударні</a:t>
            </a:r>
            <a:r>
              <a:rPr lang="ru-RU" dirty="0"/>
              <a:t> </a:t>
            </a:r>
            <a:r>
              <a:rPr lang="ru-RU" dirty="0" err="1"/>
              <a:t>з'єднання</a:t>
            </a:r>
            <a:r>
              <a:rPr lang="ru-RU" dirty="0"/>
              <a:t> </a:t>
            </a:r>
            <a:r>
              <a:rPr lang="ru-RU" dirty="0" err="1"/>
              <a:t>Південно-Західного</a:t>
            </a:r>
            <a:r>
              <a:rPr lang="ru-RU" dirty="0"/>
              <a:t> фронту провести </a:t>
            </a:r>
            <a:r>
              <a:rPr lang="ru-RU" dirty="0" err="1"/>
              <a:t>єдине</a:t>
            </a:r>
            <a:r>
              <a:rPr lang="ru-RU" dirty="0"/>
              <a:t> </a:t>
            </a:r>
            <a:r>
              <a:rPr lang="ru-RU" dirty="0" err="1"/>
              <a:t>наступ</a:t>
            </a:r>
            <a:r>
              <a:rPr lang="ru-RU" dirty="0"/>
              <a:t> не </a:t>
            </a:r>
            <a:r>
              <a:rPr lang="ru-RU" dirty="0" err="1"/>
              <a:t>змогли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/>
              <a:t>мехкорпусів</a:t>
            </a:r>
            <a:r>
              <a:rPr lang="ru-RU" dirty="0"/>
              <a:t> </a:t>
            </a:r>
            <a:r>
              <a:rPr lang="ru-RU" dirty="0" err="1"/>
              <a:t>звелися</a:t>
            </a:r>
            <a:r>
              <a:rPr lang="ru-RU" dirty="0"/>
              <a:t> до </a:t>
            </a:r>
            <a:r>
              <a:rPr lang="ru-RU" dirty="0" err="1"/>
              <a:t>ізольованим</a:t>
            </a:r>
            <a:r>
              <a:rPr lang="ru-RU" dirty="0"/>
              <a:t> контратак на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напрямках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Результатом </a:t>
            </a:r>
            <a:r>
              <a:rPr lang="ru-RU" dirty="0" err="1"/>
              <a:t>контрударів</a:t>
            </a:r>
            <a:r>
              <a:rPr lang="ru-RU" dirty="0"/>
              <a:t> стала </a:t>
            </a:r>
            <a:r>
              <a:rPr lang="ru-RU" dirty="0" err="1"/>
              <a:t>затримка</a:t>
            </a:r>
            <a:r>
              <a:rPr lang="ru-RU" dirty="0"/>
              <a:t> на </a:t>
            </a:r>
            <a:r>
              <a:rPr lang="ru-RU" dirty="0" err="1"/>
              <a:t>тиждень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1-ї </a:t>
            </a:r>
            <a:r>
              <a:rPr lang="ru-RU" dirty="0" err="1"/>
              <a:t>танкової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і </a:t>
            </a:r>
            <a:r>
              <a:rPr lang="ru-RU" dirty="0" err="1"/>
              <a:t>зрив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 противника </a:t>
            </a:r>
            <a:r>
              <a:rPr lang="ru-RU" dirty="0" err="1"/>
              <a:t>прорватися</a:t>
            </a:r>
            <a:r>
              <a:rPr lang="ru-RU" dirty="0"/>
              <a:t> до </a:t>
            </a:r>
            <a:r>
              <a:rPr lang="ru-RU" dirty="0" err="1"/>
              <a:t>Києва</a:t>
            </a:r>
            <a:r>
              <a:rPr lang="ru-RU" dirty="0"/>
              <a:t> і </a:t>
            </a:r>
            <a:r>
              <a:rPr lang="ru-RU" dirty="0" err="1"/>
              <a:t>оточити</a:t>
            </a:r>
            <a:r>
              <a:rPr lang="ru-RU" dirty="0"/>
              <a:t> 6-у, 12-у і 26-у </a:t>
            </a:r>
            <a:r>
              <a:rPr lang="ru-RU" dirty="0" err="1"/>
              <a:t>армії</a:t>
            </a:r>
            <a:r>
              <a:rPr lang="ru-RU" dirty="0"/>
              <a:t> </a:t>
            </a:r>
            <a:r>
              <a:rPr lang="ru-RU" dirty="0" err="1"/>
              <a:t>Південно-Західного</a:t>
            </a:r>
            <a:r>
              <a:rPr lang="ru-RU" dirty="0"/>
              <a:t> фронту у </a:t>
            </a:r>
            <a:r>
              <a:rPr lang="ru-RU" dirty="0" err="1"/>
              <a:t>Львівському</a:t>
            </a:r>
            <a:r>
              <a:rPr lang="ru-RU" dirty="0"/>
              <a:t> </a:t>
            </a:r>
            <a:r>
              <a:rPr lang="ru-RU" dirty="0" err="1"/>
              <a:t>виступі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Німецьке</a:t>
            </a:r>
            <a:r>
              <a:rPr lang="ru-RU" dirty="0"/>
              <a:t> </a:t>
            </a:r>
            <a:r>
              <a:rPr lang="ru-RU" dirty="0" err="1"/>
              <a:t>командування</a:t>
            </a:r>
            <a:r>
              <a:rPr lang="ru-RU" dirty="0"/>
              <a:t> шляхом грамотного </a:t>
            </a:r>
            <a:r>
              <a:rPr lang="ru-RU" dirty="0" err="1"/>
              <a:t>керівництва</a:t>
            </a:r>
            <a:r>
              <a:rPr lang="ru-RU" dirty="0"/>
              <a:t> </a:t>
            </a:r>
            <a:r>
              <a:rPr lang="ru-RU" dirty="0" err="1"/>
              <a:t>зуміло</a:t>
            </a:r>
            <a:r>
              <a:rPr lang="ru-RU" dirty="0"/>
              <a:t> </a:t>
            </a:r>
            <a:r>
              <a:rPr lang="ru-RU" dirty="0" err="1"/>
              <a:t>відбити</a:t>
            </a:r>
            <a:r>
              <a:rPr lang="ru-RU" dirty="0"/>
              <a:t> контрудару і </a:t>
            </a:r>
            <a:r>
              <a:rPr lang="ru-RU" dirty="0" err="1"/>
              <a:t>завдати</a:t>
            </a:r>
            <a:r>
              <a:rPr lang="ru-RU" dirty="0"/>
              <a:t> </a:t>
            </a:r>
            <a:r>
              <a:rPr lang="ru-RU" dirty="0" err="1"/>
              <a:t>поразки</a:t>
            </a:r>
            <a:r>
              <a:rPr lang="ru-RU" dirty="0"/>
              <a:t> </a:t>
            </a:r>
            <a:r>
              <a:rPr lang="ru-RU" dirty="0" err="1"/>
              <a:t>арміям</a:t>
            </a:r>
            <a:r>
              <a:rPr lang="ru-RU" dirty="0"/>
              <a:t> </a:t>
            </a:r>
            <a:r>
              <a:rPr lang="ru-RU" dirty="0" err="1"/>
              <a:t>Південно-Західного</a:t>
            </a:r>
            <a:r>
              <a:rPr lang="ru-RU" dirty="0"/>
              <a:t> фронту.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Наслідки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444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850889"/>
              </p:ext>
            </p:extLst>
          </p:nvPr>
        </p:nvGraphicFramePr>
        <p:xfrm>
          <a:off x="827584" y="1704151"/>
          <a:ext cx="7747000" cy="387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54877" y="4149080"/>
            <a:ext cx="1552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3,5 тис до 200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066059" y="2707179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1:18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81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568951" cy="662473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96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88840"/>
            <a:ext cx="3743376" cy="259228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Приклади</a:t>
            </a:r>
            <a:r>
              <a:rPr lang="ru-RU" dirty="0" smtClean="0"/>
              <a:t> танк</a:t>
            </a:r>
            <a:r>
              <a:rPr lang="en-US" dirty="0" err="1" smtClean="0"/>
              <a:t>i</a:t>
            </a:r>
            <a:r>
              <a:rPr lang="ru-RU" dirty="0" smtClean="0"/>
              <a:t>в Т-26 та Т-34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988840"/>
            <a:ext cx="3884824" cy="26642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504" y="498355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</a:t>
            </a:r>
            <a:r>
              <a:rPr lang="en-US" dirty="0" err="1" smtClean="0"/>
              <a:t>i</a:t>
            </a:r>
            <a:r>
              <a:rPr lang="ru-RU" dirty="0" err="1" smtClean="0"/>
              <a:t>дбит</a:t>
            </a:r>
            <a:r>
              <a:rPr lang="en-US" dirty="0" err="1" smtClean="0"/>
              <a:t>i</a:t>
            </a:r>
            <a:r>
              <a:rPr lang="ru-RU" dirty="0" smtClean="0"/>
              <a:t> </a:t>
            </a:r>
            <a:r>
              <a:rPr lang="ru-RU" dirty="0"/>
              <a:t>танки Т-26 19-й танковой </a:t>
            </a:r>
            <a:r>
              <a:rPr lang="ru-RU" dirty="0" smtClean="0"/>
              <a:t>див</a:t>
            </a:r>
            <a:r>
              <a:rPr lang="en-US" dirty="0" err="1" smtClean="0"/>
              <a:t>i</a:t>
            </a:r>
            <a:r>
              <a:rPr lang="ru-RU" dirty="0" smtClean="0"/>
              <a:t>з</a:t>
            </a:r>
            <a:r>
              <a:rPr lang="en-US" dirty="0" smtClean="0"/>
              <a:t>ii</a:t>
            </a:r>
            <a:r>
              <a:rPr lang="ru-RU" dirty="0"/>
              <a:t> 22-го </a:t>
            </a:r>
            <a:r>
              <a:rPr lang="ru-RU" dirty="0" err="1" smtClean="0"/>
              <a:t>механ</a:t>
            </a:r>
            <a:r>
              <a:rPr lang="en-US" dirty="0" err="1" smtClean="0"/>
              <a:t>i</a:t>
            </a:r>
            <a:r>
              <a:rPr lang="ru-RU" dirty="0" err="1" smtClean="0"/>
              <a:t>зованного</a:t>
            </a:r>
            <a:r>
              <a:rPr lang="ru-RU" dirty="0" smtClean="0"/>
              <a:t> корпусу</a:t>
            </a:r>
            <a:r>
              <a:rPr lang="ru-RU" dirty="0"/>
              <a:t> на </a:t>
            </a:r>
            <a:r>
              <a:rPr lang="ru-RU" dirty="0" err="1" smtClean="0"/>
              <a:t>шосе</a:t>
            </a:r>
            <a:r>
              <a:rPr lang="ru-RU" dirty="0" smtClean="0"/>
              <a:t> </a:t>
            </a:r>
            <a:r>
              <a:rPr lang="ru-RU" dirty="0"/>
              <a:t>Войница-Луцк.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07617" y="5086490"/>
            <a:ext cx="3476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Палающий</a:t>
            </a:r>
            <a:r>
              <a:rPr lang="ru-RU" dirty="0" smtClean="0"/>
              <a:t> </a:t>
            </a:r>
            <a:r>
              <a:rPr lang="ru-RU" dirty="0"/>
              <a:t>Т-34 </a:t>
            </a:r>
            <a:r>
              <a:rPr lang="ru-RU" dirty="0" smtClean="0"/>
              <a:t>у пол</a:t>
            </a:r>
            <a:r>
              <a:rPr lang="en-US" dirty="0" err="1" smtClean="0"/>
              <a:t>i</a:t>
            </a:r>
            <a:r>
              <a:rPr lang="ru-RU" dirty="0" smtClean="0"/>
              <a:t> п</a:t>
            </a:r>
            <a:r>
              <a:rPr lang="en-US" dirty="0" err="1" smtClean="0"/>
              <a:t>i</a:t>
            </a:r>
            <a:r>
              <a:rPr lang="ru-RU" dirty="0" smtClean="0"/>
              <a:t>д </a:t>
            </a:r>
            <a:r>
              <a:rPr lang="ru-RU" dirty="0"/>
              <a:t>Дубно</a:t>
            </a:r>
          </a:p>
        </p:txBody>
      </p:sp>
    </p:spTree>
    <p:extLst>
      <p:ext uri="{BB962C8B-B14F-4D97-AF65-F5344CB8AC3E}">
        <p14:creationId xmlns:p14="http://schemas.microsoft.com/office/powerpoint/2010/main" val="161646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бронетанкова</a:t>
            </a:r>
            <a:r>
              <a:rPr lang="ru-RU" dirty="0"/>
              <a:t> </a:t>
            </a:r>
            <a:r>
              <a:rPr lang="ru-RU" dirty="0" err="1"/>
              <a:t>техніка</a:t>
            </a:r>
            <a:r>
              <a:rPr lang="ru-RU" dirty="0"/>
              <a:t> </a:t>
            </a:r>
            <a:r>
              <a:rPr lang="ru-RU" dirty="0" err="1"/>
              <a:t>безперервно</a:t>
            </a:r>
            <a:r>
              <a:rPr lang="ru-RU" dirty="0"/>
              <a:t> </a:t>
            </a:r>
            <a:r>
              <a:rPr lang="ru-RU" dirty="0" err="1"/>
              <a:t>удосконалювалася</a:t>
            </a:r>
            <a:r>
              <a:rPr lang="ru-RU" dirty="0"/>
              <a:t>. </a:t>
            </a:r>
            <a:r>
              <a:rPr lang="ru-RU" dirty="0" smtClean="0"/>
              <a:t>Були </a:t>
            </a:r>
            <a:r>
              <a:rPr lang="ru-RU" dirty="0" err="1"/>
              <a:t>створені</a:t>
            </a:r>
            <a:r>
              <a:rPr lang="ru-RU" dirty="0"/>
              <a:t> </a:t>
            </a:r>
            <a:r>
              <a:rPr lang="ru-RU" dirty="0" err="1"/>
              <a:t>самохідно-артилерійські</a:t>
            </a:r>
            <a:r>
              <a:rPr lang="ru-RU" dirty="0"/>
              <a:t> установки ( </a:t>
            </a:r>
            <a:r>
              <a:rPr lang="ru-RU" dirty="0">
                <a:hlinkClick r:id="rId2" tooltip="САУ"/>
              </a:rPr>
              <a:t>САУ</a:t>
            </a:r>
            <a:r>
              <a:rPr lang="ru-RU" dirty="0"/>
              <a:t>), </a:t>
            </a:r>
            <a:r>
              <a:rPr lang="ru-RU" dirty="0" err="1"/>
              <a:t>яких</a:t>
            </a:r>
            <a:r>
              <a:rPr lang="ru-RU" dirty="0"/>
              <a:t> перед </a:t>
            </a:r>
            <a:r>
              <a:rPr lang="ru-RU" dirty="0" err="1"/>
              <a:t>війною</a:t>
            </a:r>
            <a:r>
              <a:rPr lang="ru-RU" dirty="0"/>
              <a:t> в РККА </a:t>
            </a:r>
            <a:r>
              <a:rPr lang="ru-RU" dirty="0" err="1"/>
              <a:t>фактично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Понесені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РККА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оцінюються</a:t>
            </a:r>
            <a:r>
              <a:rPr lang="ru-RU" dirty="0"/>
              <a:t> в 63 229 </a:t>
            </a:r>
            <a:r>
              <a:rPr lang="ru-RU" dirty="0" err="1"/>
              <a:t>танків</a:t>
            </a:r>
            <a:r>
              <a:rPr lang="ru-RU" dirty="0"/>
              <a:t> і </a:t>
            </a:r>
            <a:r>
              <a:rPr lang="ru-RU" dirty="0" err="1"/>
              <a:t>самохідно-артилерійських</a:t>
            </a:r>
            <a:r>
              <a:rPr lang="ru-RU" dirty="0"/>
              <a:t> установок.</a:t>
            </a:r>
          </a:p>
          <a:p>
            <a:r>
              <a:rPr lang="ru-RU" dirty="0" err="1"/>
              <a:t>Танкова</a:t>
            </a:r>
            <a:r>
              <a:rPr lang="ru-RU" dirty="0"/>
              <a:t> </a:t>
            </a:r>
            <a:r>
              <a:rPr lang="ru-RU" dirty="0" err="1"/>
              <a:t>дивізія</a:t>
            </a:r>
            <a:r>
              <a:rPr lang="ru-RU" dirty="0"/>
              <a:t> </a:t>
            </a:r>
            <a:r>
              <a:rPr lang="ru-RU" dirty="0" smtClean="0"/>
              <a:t>РККА </a:t>
            </a:r>
            <a:r>
              <a:rPr lang="ru-RU" dirty="0"/>
              <a:t>-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танкових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 </a:t>
            </a:r>
            <a:r>
              <a:rPr lang="ru-RU" dirty="0" err="1"/>
              <a:t>Червоної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включало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танкові</a:t>
            </a:r>
            <a:r>
              <a:rPr lang="ru-RU" dirty="0"/>
              <a:t> і </a:t>
            </a:r>
            <a:r>
              <a:rPr lang="ru-RU" dirty="0" err="1"/>
              <a:t>моторизовані</a:t>
            </a:r>
            <a:r>
              <a:rPr lang="ru-RU" dirty="0"/>
              <a:t> </a:t>
            </a:r>
            <a:r>
              <a:rPr lang="ru-RU" dirty="0" err="1"/>
              <a:t>стрілецькі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артилерію</a:t>
            </a:r>
            <a:r>
              <a:rPr lang="ru-RU" dirty="0"/>
              <a:t>, ППО, </a:t>
            </a:r>
            <a:r>
              <a:rPr lang="ru-RU" dirty="0" err="1"/>
              <a:t>зв'язок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допоміжні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756263" cy="1054250"/>
          </a:xfrm>
        </p:spPr>
        <p:txBody>
          <a:bodyPr/>
          <a:lstStyle/>
          <a:p>
            <a:r>
              <a:rPr lang="ru-RU" dirty="0" err="1" smtClean="0"/>
              <a:t>Поняття</a:t>
            </a:r>
            <a:r>
              <a:rPr lang="ru-RU" dirty="0" smtClean="0"/>
              <a:t> про </a:t>
            </a:r>
            <a:r>
              <a:rPr lang="ru-RU" dirty="0" err="1" smtClean="0"/>
              <a:t>тогочасне</a:t>
            </a:r>
            <a:r>
              <a:rPr lang="ru-RU" dirty="0" smtClean="0"/>
              <a:t> </a:t>
            </a:r>
            <a:r>
              <a:rPr lang="ru-RU" dirty="0" err="1" smtClean="0"/>
              <a:t>техн</a:t>
            </a:r>
            <a:r>
              <a:rPr lang="en-US" dirty="0" err="1" smtClean="0"/>
              <a:t>i</a:t>
            </a:r>
            <a:r>
              <a:rPr lang="ru-RU" dirty="0" err="1" smtClean="0"/>
              <a:t>чне</a:t>
            </a:r>
            <a:r>
              <a:rPr lang="ru-RU" dirty="0"/>
              <a:t> </a:t>
            </a:r>
            <a:r>
              <a:rPr lang="ru-RU" dirty="0" err="1"/>
              <a:t>озброєння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848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Битва за Дубно-</a:t>
            </a:r>
            <a:r>
              <a:rPr lang="ru-RU" dirty="0" err="1"/>
              <a:t>Луцьк</a:t>
            </a:r>
            <a:r>
              <a:rPr lang="ru-RU" dirty="0"/>
              <a:t>-Броди (</a:t>
            </a:r>
            <a:r>
              <a:rPr lang="ru-RU" dirty="0" err="1"/>
              <a:t>відоме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назвами</a:t>
            </a:r>
            <a:r>
              <a:rPr lang="ru-RU" dirty="0"/>
              <a:t> битва за Броди, </a:t>
            </a:r>
            <a:r>
              <a:rPr lang="ru-RU" dirty="0" err="1"/>
              <a:t>танкова</a:t>
            </a:r>
            <a:r>
              <a:rPr lang="ru-RU" dirty="0"/>
              <a:t> битва </a:t>
            </a:r>
            <a:r>
              <a:rPr lang="ru-RU" dirty="0" err="1"/>
              <a:t>під</a:t>
            </a:r>
            <a:r>
              <a:rPr lang="ru-RU" dirty="0"/>
              <a:t> Дубно-</a:t>
            </a:r>
            <a:r>
              <a:rPr lang="ru-RU" dirty="0" err="1"/>
              <a:t>Луцьк</a:t>
            </a:r>
            <a:r>
              <a:rPr lang="ru-RU" dirty="0"/>
              <a:t>-</a:t>
            </a:r>
            <a:r>
              <a:rPr lang="ru-RU" dirty="0" err="1"/>
              <a:t>Рівне</a:t>
            </a:r>
            <a:r>
              <a:rPr lang="ru-RU" dirty="0"/>
              <a:t>, контрудар </a:t>
            </a:r>
            <a:r>
              <a:rPr lang="ru-RU" dirty="0" err="1"/>
              <a:t>мехкорпусів</a:t>
            </a:r>
            <a:r>
              <a:rPr lang="ru-RU" dirty="0"/>
              <a:t> </a:t>
            </a:r>
            <a:r>
              <a:rPr lang="ru-RU" dirty="0" err="1"/>
              <a:t>Південно-Західного</a:t>
            </a:r>
            <a:r>
              <a:rPr lang="ru-RU" dirty="0"/>
              <a:t> фронту </a:t>
            </a:r>
            <a:r>
              <a:rPr lang="ru-RU" dirty="0" smtClean="0"/>
              <a:t>)- </a:t>
            </a:r>
            <a:r>
              <a:rPr lang="ru-RU" dirty="0" err="1" smtClean="0"/>
              <a:t>найбільша</a:t>
            </a:r>
            <a:r>
              <a:rPr lang="ru-RU" dirty="0" smtClean="0"/>
              <a:t> </a:t>
            </a:r>
            <a:r>
              <a:rPr lang="ru-RU" dirty="0" err="1" smtClean="0"/>
              <a:t>танкова</a:t>
            </a:r>
            <a:r>
              <a:rPr lang="ru-RU" dirty="0" smtClean="0"/>
              <a:t> </a:t>
            </a:r>
            <a:r>
              <a:rPr lang="ru-RU" dirty="0"/>
              <a:t>битва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і в </a:t>
            </a:r>
            <a:r>
              <a:rPr lang="ru-RU" dirty="0" err="1"/>
              <a:t>історії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, яке </a:t>
            </a:r>
            <a:r>
              <a:rPr lang="ru-RU" dirty="0" err="1"/>
              <a:t>відбулося</a:t>
            </a:r>
            <a:r>
              <a:rPr lang="ru-RU" dirty="0"/>
              <a:t> в </a:t>
            </a:r>
            <a:r>
              <a:rPr lang="ru-RU" dirty="0" err="1"/>
              <a:t>червні</a:t>
            </a:r>
            <a:r>
              <a:rPr lang="ru-RU" dirty="0"/>
              <a:t> 1941 року в </a:t>
            </a:r>
            <a:r>
              <a:rPr lang="ru-RU" dirty="0" err="1"/>
              <a:t>західній</a:t>
            </a:r>
            <a:r>
              <a:rPr lang="ru-RU" dirty="0"/>
              <a:t> </a:t>
            </a:r>
            <a:r>
              <a:rPr lang="ru-RU" dirty="0" err="1"/>
              <a:t>Україні</a:t>
            </a:r>
            <a:r>
              <a:rPr lang="ru-RU" dirty="0"/>
              <a:t> в </a:t>
            </a:r>
            <a:r>
              <a:rPr lang="ru-RU" dirty="0" err="1"/>
              <a:t>трикутнику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 Дубно-</a:t>
            </a:r>
            <a:r>
              <a:rPr lang="ru-RU" dirty="0" err="1"/>
              <a:t>Луцьк</a:t>
            </a:r>
            <a:r>
              <a:rPr lang="ru-RU" dirty="0"/>
              <a:t>-Броди. У </a:t>
            </a:r>
            <a:r>
              <a:rPr lang="ru-RU" dirty="0" err="1"/>
              <a:t>битві</a:t>
            </a:r>
            <a:r>
              <a:rPr lang="ru-RU" dirty="0"/>
              <a:t> з </a:t>
            </a:r>
            <a:r>
              <a:rPr lang="ru-RU" dirty="0" err="1"/>
              <a:t>обох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взяло участь </a:t>
            </a:r>
            <a:r>
              <a:rPr lang="ru-RU" dirty="0" err="1"/>
              <a:t>близько</a:t>
            </a:r>
            <a:r>
              <a:rPr lang="ru-RU" dirty="0"/>
              <a:t> 3200 </a:t>
            </a:r>
            <a:r>
              <a:rPr lang="ru-RU" dirty="0" err="1"/>
              <a:t>танків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56263" cy="1054250"/>
          </a:xfrm>
        </p:spPr>
        <p:txBody>
          <a:bodyPr/>
          <a:lstStyle/>
          <a:p>
            <a:r>
              <a:rPr lang="ru-RU" dirty="0" err="1" smtClean="0"/>
              <a:t>Основн</a:t>
            </a:r>
            <a:r>
              <a:rPr lang="en-US" dirty="0" err="1" smtClean="0"/>
              <a:t>i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про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танкову</a:t>
            </a:r>
            <a:r>
              <a:rPr lang="ru-RU" dirty="0" smtClean="0"/>
              <a:t> битву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372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22 </a:t>
            </a:r>
            <a:r>
              <a:rPr lang="ru-RU" dirty="0" err="1"/>
              <a:t>червня</a:t>
            </a:r>
            <a:r>
              <a:rPr lang="ru-RU" dirty="0"/>
              <a:t> 1941,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прориву</a:t>
            </a:r>
            <a:r>
              <a:rPr lang="ru-RU" dirty="0"/>
              <a:t> на </a:t>
            </a:r>
            <a:r>
              <a:rPr lang="ru-RU" dirty="0" err="1"/>
              <a:t>стику</a:t>
            </a:r>
            <a:r>
              <a:rPr lang="ru-RU" dirty="0"/>
              <a:t> 5-й генерала Потапова і 6-ї </a:t>
            </a:r>
            <a:r>
              <a:rPr lang="ru-RU" dirty="0" err="1"/>
              <a:t>армій</a:t>
            </a:r>
            <a:r>
              <a:rPr lang="ru-RU" dirty="0"/>
              <a:t> </a:t>
            </a:r>
            <a:r>
              <a:rPr lang="ru-RU" dirty="0" err="1"/>
              <a:t>Музиченко</a:t>
            </a:r>
            <a:r>
              <a:rPr lang="ru-RU" dirty="0"/>
              <a:t> 1-а </a:t>
            </a:r>
            <a:r>
              <a:rPr lang="ru-RU" dirty="0" err="1"/>
              <a:t>танкова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Клейста </a:t>
            </a:r>
            <a:r>
              <a:rPr lang="ru-RU" dirty="0" err="1"/>
              <a:t>висунулася</a:t>
            </a:r>
            <a:r>
              <a:rPr lang="ru-RU" dirty="0"/>
              <a:t> в </a:t>
            </a:r>
            <a:r>
              <a:rPr lang="ru-RU" dirty="0" err="1"/>
              <a:t>напрямку</a:t>
            </a:r>
            <a:r>
              <a:rPr lang="ru-RU" dirty="0"/>
              <a:t> на </a:t>
            </a:r>
            <a:r>
              <a:rPr lang="ru-RU" dirty="0" err="1"/>
              <a:t>Радехів</a:t>
            </a:r>
            <a:r>
              <a:rPr lang="ru-RU" dirty="0"/>
              <a:t> і Берестечко.</a:t>
            </a:r>
          </a:p>
          <a:p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завдати</a:t>
            </a:r>
            <a:r>
              <a:rPr lang="ru-RU" dirty="0"/>
              <a:t> контрудару по </a:t>
            </a:r>
            <a:r>
              <a:rPr lang="ru-RU" dirty="0" err="1"/>
              <a:t>німецькому</a:t>
            </a:r>
            <a:r>
              <a:rPr lang="ru-RU" dirty="0"/>
              <a:t> </a:t>
            </a:r>
            <a:r>
              <a:rPr lang="ru-RU" dirty="0" err="1"/>
              <a:t>угрупованню</a:t>
            </a:r>
            <a:r>
              <a:rPr lang="ru-RU" dirty="0"/>
              <a:t> силами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мехкорпусів</a:t>
            </a:r>
            <a:r>
              <a:rPr lang="ru-RU" dirty="0"/>
              <a:t> і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стрілецьких</a:t>
            </a:r>
            <a:r>
              <a:rPr lang="ru-RU" dirty="0"/>
              <a:t> </a:t>
            </a:r>
            <a:r>
              <a:rPr lang="ru-RU" dirty="0" err="1"/>
              <a:t>корпусів</a:t>
            </a:r>
            <a:r>
              <a:rPr lang="ru-RU" dirty="0"/>
              <a:t> фронтового </a:t>
            </a:r>
            <a:r>
              <a:rPr lang="ru-RU" dirty="0" err="1"/>
              <a:t>підпорядкування</a:t>
            </a:r>
            <a:r>
              <a:rPr lang="ru-RU" dirty="0"/>
              <a:t> - 31-м, 36-м і 37-м. У </a:t>
            </a:r>
            <a:r>
              <a:rPr lang="ru-RU" dirty="0" err="1"/>
              <a:t>реальності</a:t>
            </a:r>
            <a:r>
              <a:rPr lang="ru-RU" dirty="0"/>
              <a:t> </a:t>
            </a:r>
            <a:r>
              <a:rPr lang="ru-RU" dirty="0" err="1"/>
              <a:t>зазначені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знаходилися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висування</a:t>
            </a:r>
            <a:r>
              <a:rPr lang="ru-RU" dirty="0"/>
              <a:t> до фронту і вступали в </a:t>
            </a:r>
            <a:r>
              <a:rPr lang="ru-RU" dirty="0" err="1"/>
              <a:t>бій</a:t>
            </a:r>
            <a:r>
              <a:rPr lang="ru-RU" dirty="0"/>
              <a:t> по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прибуття</a:t>
            </a:r>
            <a:r>
              <a:rPr lang="ru-RU" dirty="0"/>
              <a:t> без </a:t>
            </a:r>
            <a:r>
              <a:rPr lang="ru-RU" dirty="0" err="1"/>
              <a:t>взаємної</a:t>
            </a:r>
            <a:r>
              <a:rPr lang="ru-RU" dirty="0"/>
              <a:t> </a:t>
            </a:r>
            <a:r>
              <a:rPr lang="ru-RU" dirty="0" err="1"/>
              <a:t>координації</a:t>
            </a:r>
            <a:r>
              <a:rPr lang="ru-RU" dirty="0"/>
              <a:t>.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в </a:t>
            </a:r>
            <a:r>
              <a:rPr lang="ru-RU" dirty="0" err="1"/>
              <a:t>контрударі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так і не </a:t>
            </a:r>
            <a:r>
              <a:rPr lang="ru-RU" dirty="0" err="1"/>
              <a:t>прийняли</a:t>
            </a:r>
            <a:r>
              <a:rPr lang="ru-RU" dirty="0"/>
              <a:t>. Метою контрудару </a:t>
            </a:r>
            <a:r>
              <a:rPr lang="ru-RU" dirty="0" err="1"/>
              <a:t>мехкорпусів</a:t>
            </a:r>
            <a:r>
              <a:rPr lang="ru-RU" dirty="0"/>
              <a:t> </a:t>
            </a:r>
            <a:r>
              <a:rPr lang="ru-RU" dirty="0" err="1"/>
              <a:t>Південно-Західного</a:t>
            </a:r>
            <a:r>
              <a:rPr lang="ru-RU" dirty="0"/>
              <a:t> фронту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розгром</a:t>
            </a:r>
            <a:r>
              <a:rPr lang="ru-RU" dirty="0"/>
              <a:t> 1-ї </a:t>
            </a:r>
            <a:r>
              <a:rPr lang="ru-RU" dirty="0" err="1"/>
              <a:t>танкової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Е. фон Клейста.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передумови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88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24 </a:t>
            </a:r>
            <a:r>
              <a:rPr lang="ru-RU" dirty="0" err="1"/>
              <a:t>червня</a:t>
            </a:r>
            <a:r>
              <a:rPr lang="ru-RU" dirty="0"/>
              <a:t> 19- а </a:t>
            </a:r>
            <a:r>
              <a:rPr lang="ru-RU" dirty="0" err="1"/>
              <a:t>танкова</a:t>
            </a:r>
            <a:r>
              <a:rPr lang="ru-RU" dirty="0"/>
              <a:t> і 215 - я </a:t>
            </a:r>
            <a:r>
              <a:rPr lang="ru-RU" dirty="0" err="1"/>
              <a:t>мотострілецька</a:t>
            </a:r>
            <a:r>
              <a:rPr lang="ru-RU" dirty="0"/>
              <a:t> </a:t>
            </a:r>
            <a:r>
              <a:rPr lang="ru-RU" dirty="0" err="1"/>
              <a:t>дивізії</a:t>
            </a:r>
            <a:r>
              <a:rPr lang="ru-RU" dirty="0"/>
              <a:t> 22- 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мехкорпусу</a:t>
            </a:r>
            <a:r>
              <a:rPr lang="ru-RU" dirty="0"/>
              <a:t> </a:t>
            </a:r>
            <a:r>
              <a:rPr lang="ru-RU" dirty="0" err="1"/>
              <a:t>перейшли</a:t>
            </a:r>
            <a:r>
              <a:rPr lang="ru-RU" dirty="0"/>
              <a:t> в </a:t>
            </a:r>
            <a:r>
              <a:rPr lang="ru-RU" dirty="0" err="1"/>
              <a:t>наступ</a:t>
            </a:r>
            <a:r>
              <a:rPr lang="ru-RU" dirty="0"/>
              <a:t> на </a:t>
            </a:r>
            <a:r>
              <a:rPr lang="ru-RU" dirty="0" err="1"/>
              <a:t>північ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шосе</a:t>
            </a:r>
            <a:r>
              <a:rPr lang="ru-RU" dirty="0"/>
              <a:t> </a:t>
            </a:r>
            <a:r>
              <a:rPr lang="ru-RU" dirty="0" err="1"/>
              <a:t>Володимир</a:t>
            </a:r>
            <a:r>
              <a:rPr lang="ru-RU" dirty="0"/>
              <a:t> - </a:t>
            </a:r>
            <a:r>
              <a:rPr lang="ru-RU" dirty="0" err="1"/>
              <a:t>Волинський</a:t>
            </a:r>
            <a:r>
              <a:rPr lang="ru-RU" dirty="0"/>
              <a:t> - </a:t>
            </a:r>
            <a:r>
              <a:rPr lang="ru-RU" dirty="0" err="1"/>
              <a:t>Луцьк</a:t>
            </a:r>
            <a:r>
              <a:rPr lang="ru-RU" dirty="0"/>
              <a:t> з рубежу </a:t>
            </a:r>
            <a:r>
              <a:rPr lang="ru-RU" dirty="0" err="1"/>
              <a:t>Війниця</a:t>
            </a:r>
            <a:r>
              <a:rPr lang="ru-RU" dirty="0"/>
              <a:t> - </a:t>
            </a:r>
            <a:r>
              <a:rPr lang="ru-RU" dirty="0" err="1"/>
              <a:t>Богуславська</a:t>
            </a:r>
            <a:r>
              <a:rPr lang="ru-RU" dirty="0"/>
              <a:t> . Атака </a:t>
            </a:r>
            <a:r>
              <a:rPr lang="ru-RU" dirty="0" err="1"/>
              <a:t>виявилася</a:t>
            </a:r>
            <a:r>
              <a:rPr lang="ru-RU" dirty="0"/>
              <a:t> </a:t>
            </a:r>
            <a:r>
              <a:rPr lang="ru-RU" dirty="0" err="1"/>
              <a:t>невдалою</a:t>
            </a:r>
            <a:r>
              <a:rPr lang="ru-RU" dirty="0"/>
              <a:t> , </a:t>
            </a:r>
            <a:r>
              <a:rPr lang="ru-RU" dirty="0" err="1"/>
              <a:t>легкі</a:t>
            </a:r>
            <a:r>
              <a:rPr lang="ru-RU" dirty="0"/>
              <a:t> танки </a:t>
            </a:r>
            <a:r>
              <a:rPr lang="ru-RU" dirty="0" err="1"/>
              <a:t>дивізії</a:t>
            </a:r>
            <a:r>
              <a:rPr lang="ru-RU" dirty="0"/>
              <a:t> </a:t>
            </a:r>
            <a:r>
              <a:rPr lang="ru-RU" dirty="0" err="1"/>
              <a:t>напоролися</a:t>
            </a:r>
            <a:r>
              <a:rPr lang="ru-RU" dirty="0"/>
              <a:t> на </a:t>
            </a:r>
            <a:r>
              <a:rPr lang="ru-RU" dirty="0" err="1"/>
              <a:t>висунуті</a:t>
            </a:r>
            <a:r>
              <a:rPr lang="ru-RU" dirty="0"/>
              <a:t> </a:t>
            </a:r>
            <a:r>
              <a:rPr lang="ru-RU" dirty="0" err="1"/>
              <a:t>німцями</a:t>
            </a:r>
            <a:r>
              <a:rPr lang="ru-RU" dirty="0"/>
              <a:t> </a:t>
            </a:r>
            <a:r>
              <a:rPr lang="ru-RU" dirty="0" err="1"/>
              <a:t>протитанкові</a:t>
            </a:r>
            <a:r>
              <a:rPr lang="ru-RU" dirty="0"/>
              <a:t> </a:t>
            </a:r>
            <a:r>
              <a:rPr lang="ru-RU" dirty="0" err="1"/>
              <a:t>гармати</a:t>
            </a:r>
            <a:r>
              <a:rPr lang="ru-RU" dirty="0"/>
              <a:t>. Корпус </a:t>
            </a:r>
            <a:r>
              <a:rPr lang="ru-RU" dirty="0" err="1"/>
              <a:t>втратив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50 % </a:t>
            </a:r>
            <a:r>
              <a:rPr lang="ru-RU" dirty="0" err="1"/>
              <a:t>танків</a:t>
            </a:r>
            <a:r>
              <a:rPr lang="ru-RU" dirty="0"/>
              <a:t> і почав </a:t>
            </a:r>
            <a:r>
              <a:rPr lang="ru-RU" dirty="0" err="1"/>
              <a:t>розрізнено</a:t>
            </a:r>
            <a:r>
              <a:rPr lang="ru-RU" dirty="0"/>
              <a:t> </a:t>
            </a:r>
            <a:r>
              <a:rPr lang="ru-RU" dirty="0" err="1"/>
              <a:t>відходити</a:t>
            </a:r>
            <a:r>
              <a:rPr lang="ru-RU" dirty="0"/>
              <a:t> в район Рожище 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56263" cy="1054250"/>
          </a:xfrm>
        </p:spPr>
        <p:txBody>
          <a:bodyPr/>
          <a:lstStyle/>
          <a:p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у контрударах з 24 по 27 </a:t>
            </a:r>
            <a:r>
              <a:rPr lang="ru-RU" dirty="0" err="1"/>
              <a:t>червня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210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З боку </a:t>
            </a:r>
            <a:r>
              <a:rPr lang="ru-RU" sz="2800" dirty="0" err="1" smtClean="0"/>
              <a:t>Луцька</a:t>
            </a:r>
            <a:r>
              <a:rPr lang="ru-RU" sz="2800" dirty="0" smtClean="0"/>
              <a:t> та Дубно </a:t>
            </a:r>
            <a:r>
              <a:rPr lang="ru-RU" sz="2800" dirty="0" err="1" smtClean="0"/>
              <a:t>завдавши</a:t>
            </a:r>
            <a:r>
              <a:rPr lang="ru-RU" sz="2800" dirty="0" smtClean="0"/>
              <a:t> з ранку 25 </a:t>
            </a:r>
            <a:r>
              <a:rPr lang="ru-RU" sz="2800" dirty="0" err="1" smtClean="0"/>
              <a:t>червня</a:t>
            </a:r>
            <a:r>
              <a:rPr lang="ru-RU" sz="2800" dirty="0" smtClean="0"/>
              <a:t> 43-тя </a:t>
            </a:r>
            <a:r>
              <a:rPr lang="ru-RU" sz="2800" dirty="0" err="1" smtClean="0"/>
              <a:t>танкова</a:t>
            </a:r>
            <a:r>
              <a:rPr lang="ru-RU" sz="2800" dirty="0" smtClean="0"/>
              <a:t> </a:t>
            </a:r>
            <a:r>
              <a:rPr lang="ru-RU" sz="2800" dirty="0" err="1" smtClean="0"/>
              <a:t>дивізія</a:t>
            </a:r>
            <a:r>
              <a:rPr lang="ru-RU" sz="2800" dirty="0" smtClean="0"/>
              <a:t> 19- </a:t>
            </a:r>
            <a:r>
              <a:rPr lang="ru-RU" sz="2800" dirty="0" err="1" smtClean="0"/>
              <a:t>го</a:t>
            </a:r>
            <a:r>
              <a:rPr lang="ru-RU" sz="2800" dirty="0" smtClean="0"/>
              <a:t> </a:t>
            </a:r>
            <a:r>
              <a:rPr lang="ru-RU" sz="2800" dirty="0" err="1" smtClean="0"/>
              <a:t>мехкорпусу</a:t>
            </a:r>
            <a:r>
              <a:rPr lang="ru-RU" sz="2800" dirty="0" smtClean="0"/>
              <a:t> прорвала </a:t>
            </a:r>
            <a:r>
              <a:rPr lang="ru-RU" sz="2800" dirty="0" err="1" smtClean="0"/>
              <a:t>оборонні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позиції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заслонів</a:t>
            </a:r>
            <a:r>
              <a:rPr lang="ru-RU" sz="2800" dirty="0" smtClean="0"/>
              <a:t> </a:t>
            </a:r>
            <a:r>
              <a:rPr lang="ru-RU" sz="2800" dirty="0" err="1" smtClean="0"/>
              <a:t>німецької</a:t>
            </a:r>
            <a:r>
              <a:rPr lang="ru-RU" sz="2800" dirty="0" smtClean="0"/>
              <a:t> 11- ї </a:t>
            </a:r>
            <a:r>
              <a:rPr lang="ru-RU" sz="2800" dirty="0" err="1" smtClean="0"/>
              <a:t>танкової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дивізії</a:t>
            </a:r>
            <a:r>
              <a:rPr lang="ru-RU" sz="2800" dirty="0" smtClean="0"/>
              <a:t> </a:t>
            </a:r>
            <a:r>
              <a:rPr lang="en-US" sz="2800" dirty="0" err="1" smtClean="0"/>
              <a:t>i</a:t>
            </a:r>
            <a:r>
              <a:rPr lang="ru-RU" sz="2800" dirty="0" smtClean="0"/>
              <a:t> </a:t>
            </a:r>
            <a:r>
              <a:rPr lang="ru-RU" sz="2800" dirty="0" err="1" smtClean="0"/>
              <a:t>увірвалися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околицю</a:t>
            </a:r>
            <a:r>
              <a:rPr lang="ru-RU" sz="2800" dirty="0" smtClean="0"/>
              <a:t> Дубно , </a:t>
            </a:r>
            <a:r>
              <a:rPr lang="ru-RU" sz="2800" dirty="0" err="1" smtClean="0"/>
              <a:t>вийшовши</a:t>
            </a:r>
            <a:r>
              <a:rPr lang="ru-RU" sz="2800" dirty="0" smtClean="0"/>
              <a:t> до </a:t>
            </a:r>
            <a:r>
              <a:rPr lang="ru-RU" sz="2800" dirty="0" err="1" smtClean="0"/>
              <a:t>річки</a:t>
            </a:r>
            <a:r>
              <a:rPr lang="ru-RU" sz="2800" dirty="0" smtClean="0"/>
              <a:t> </a:t>
            </a:r>
            <a:r>
              <a:rPr lang="ru-RU" sz="2800" dirty="0" err="1" smtClean="0"/>
              <a:t>Ікві</a:t>
            </a:r>
            <a:r>
              <a:rPr lang="ru-RU" sz="2800" dirty="0" smtClean="0"/>
              <a:t> 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08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Л</a:t>
            </a:r>
            <a:r>
              <a:rPr lang="en-US" dirty="0" err="1" smtClean="0"/>
              <a:t>i</a:t>
            </a:r>
            <a:r>
              <a:rPr lang="ru-RU" dirty="0" err="1" smtClean="0"/>
              <a:t>вий</a:t>
            </a:r>
            <a:r>
              <a:rPr lang="ru-RU" dirty="0" smtClean="0"/>
              <a:t> </a:t>
            </a:r>
            <a:r>
              <a:rPr lang="en-US" dirty="0" err="1" smtClean="0"/>
              <a:t>i</a:t>
            </a:r>
            <a:r>
              <a:rPr lang="ru-RU" dirty="0" smtClean="0"/>
              <a:t> </a:t>
            </a:r>
            <a:r>
              <a:rPr lang="ru-RU" dirty="0" err="1" smtClean="0"/>
              <a:t>правий</a:t>
            </a:r>
            <a:r>
              <a:rPr lang="ru-RU" dirty="0" smtClean="0"/>
              <a:t> фланги </a:t>
            </a:r>
            <a:r>
              <a:rPr lang="ru-RU" dirty="0" err="1"/>
              <a:t>виявилися</a:t>
            </a:r>
            <a:r>
              <a:rPr lang="ru-RU" dirty="0"/>
              <a:t> </a:t>
            </a:r>
            <a:r>
              <a:rPr lang="ru-RU" dirty="0" err="1"/>
              <a:t>незахищеними</a:t>
            </a:r>
            <a:r>
              <a:rPr lang="ru-RU" dirty="0"/>
              <a:t> і </a:t>
            </a:r>
            <a:r>
              <a:rPr lang="ru-RU" dirty="0" err="1"/>
              <a:t>частини</a:t>
            </a:r>
            <a:r>
              <a:rPr lang="ru-RU" dirty="0"/>
              <a:t> 43-й </a:t>
            </a:r>
            <a:r>
              <a:rPr lang="ru-RU" dirty="0" err="1"/>
              <a:t>танкової</a:t>
            </a:r>
            <a:r>
              <a:rPr lang="ru-RU" dirty="0"/>
              <a:t> </a:t>
            </a:r>
            <a:r>
              <a:rPr lang="ru-RU" dirty="0" err="1"/>
              <a:t>дивізії</a:t>
            </a:r>
            <a:r>
              <a:rPr lang="ru-RU" dirty="0"/>
              <a:t> </a:t>
            </a:r>
            <a:r>
              <a:rPr lang="ru-RU" dirty="0" smtClean="0"/>
              <a:t>почали </a:t>
            </a:r>
            <a:r>
              <a:rPr lang="ru-RU" dirty="0" err="1"/>
              <a:t>відхід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Дубно в район </a:t>
            </a:r>
            <a:r>
              <a:rPr lang="ru-RU" dirty="0" err="1"/>
              <a:t>західніше</a:t>
            </a:r>
            <a:r>
              <a:rPr lang="ru-RU" dirty="0"/>
              <a:t> </a:t>
            </a:r>
            <a:r>
              <a:rPr lang="ru-RU" dirty="0" err="1"/>
              <a:t>Рівному</a:t>
            </a:r>
            <a:r>
              <a:rPr lang="ru-RU" dirty="0"/>
              <a:t>. </a:t>
            </a:r>
            <a:r>
              <a:rPr lang="ru-RU" dirty="0" err="1"/>
              <a:t>Німецька</a:t>
            </a:r>
            <a:r>
              <a:rPr lang="ru-RU" dirty="0"/>
              <a:t> </a:t>
            </a:r>
            <a:r>
              <a:rPr lang="ru-RU" dirty="0" err="1" smtClean="0"/>
              <a:t>танкова</a:t>
            </a:r>
            <a:r>
              <a:rPr lang="ru-RU" dirty="0" smtClean="0"/>
              <a:t> </a:t>
            </a:r>
            <a:r>
              <a:rPr lang="ru-RU" dirty="0" err="1"/>
              <a:t>дивізія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вийшла</a:t>
            </a:r>
            <a:r>
              <a:rPr lang="ru-RU" dirty="0"/>
              <a:t> до Острогу , просунувшись в </a:t>
            </a:r>
            <a:r>
              <a:rPr lang="ru-RU" dirty="0" err="1"/>
              <a:t>глибокий</a:t>
            </a:r>
            <a:r>
              <a:rPr lang="ru-RU" dirty="0"/>
              <a:t> </a:t>
            </a:r>
            <a:r>
              <a:rPr lang="ru-RU" dirty="0" err="1"/>
              <a:t>тил</a:t>
            </a:r>
            <a:r>
              <a:rPr lang="ru-RU" dirty="0"/>
              <a:t> </a:t>
            </a:r>
            <a:r>
              <a:rPr lang="ru-RU" dirty="0" err="1"/>
              <a:t>радянських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37- а </a:t>
            </a:r>
            <a:r>
              <a:rPr lang="ru-RU" dirty="0" err="1"/>
              <a:t>танкова</a:t>
            </a:r>
            <a:r>
              <a:rPr lang="ru-RU" dirty="0"/>
              <a:t> </a:t>
            </a:r>
            <a:r>
              <a:rPr lang="ru-RU" dirty="0" err="1"/>
              <a:t>дивізія</a:t>
            </a:r>
            <a:r>
              <a:rPr lang="ru-RU" dirty="0"/>
              <a:t> </a:t>
            </a:r>
            <a:r>
              <a:rPr lang="ru-RU" dirty="0" err="1" smtClean="0"/>
              <a:t>мехкорпусу</a:t>
            </a:r>
            <a:r>
              <a:rPr lang="ru-RU" dirty="0" smtClean="0"/>
              <a:t> 25 </a:t>
            </a:r>
            <a:r>
              <a:rPr lang="ru-RU" dirty="0" err="1"/>
              <a:t>червня</a:t>
            </a:r>
            <a:r>
              <a:rPr lang="ru-RU" dirty="0"/>
              <a:t> </a:t>
            </a:r>
            <a:r>
              <a:rPr lang="ru-RU" dirty="0" err="1"/>
              <a:t>форсувала</a:t>
            </a:r>
            <a:r>
              <a:rPr lang="ru-RU" dirty="0"/>
              <a:t> </a:t>
            </a:r>
            <a:r>
              <a:rPr lang="ru-RU" dirty="0" err="1"/>
              <a:t>річку</a:t>
            </a:r>
            <a:r>
              <a:rPr lang="ru-RU" dirty="0"/>
              <a:t> </a:t>
            </a:r>
            <a:r>
              <a:rPr lang="ru-RU" dirty="0" err="1"/>
              <a:t>Радоставка</a:t>
            </a:r>
            <a:r>
              <a:rPr lang="ru-RU" dirty="0"/>
              <a:t> і </a:t>
            </a:r>
            <a:r>
              <a:rPr lang="ru-RU" dirty="0" err="1"/>
              <a:t>просунулася</a:t>
            </a:r>
            <a:r>
              <a:rPr lang="ru-RU" dirty="0"/>
              <a:t> вперед. 10- а </a:t>
            </a:r>
            <a:r>
              <a:rPr lang="ru-RU" dirty="0" err="1"/>
              <a:t>танкова</a:t>
            </a:r>
            <a:r>
              <a:rPr lang="ru-RU" dirty="0"/>
              <a:t> </a:t>
            </a:r>
            <a:r>
              <a:rPr lang="ru-RU" dirty="0" err="1"/>
              <a:t>дивізія</a:t>
            </a:r>
            <a:r>
              <a:rPr lang="ru-RU" dirty="0"/>
              <a:t> </a:t>
            </a:r>
            <a:r>
              <a:rPr lang="ru-RU" dirty="0" err="1"/>
              <a:t>зіткнулася</a:t>
            </a:r>
            <a:r>
              <a:rPr lang="ru-RU" dirty="0"/>
              <a:t> </a:t>
            </a:r>
            <a:r>
              <a:rPr lang="ru-RU" dirty="0" err="1"/>
              <a:t>протитанкової</a:t>
            </a:r>
            <a:r>
              <a:rPr lang="ru-RU" dirty="0"/>
              <a:t> обороною і </a:t>
            </a:r>
            <a:r>
              <a:rPr lang="ru-RU" dirty="0" err="1"/>
              <a:t>змушена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відійти</a:t>
            </a:r>
            <a:r>
              <a:rPr lang="ru-RU" dirty="0"/>
              <a:t> 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65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З'єднання</a:t>
            </a:r>
            <a:r>
              <a:rPr lang="ru-RU" dirty="0"/>
              <a:t> </a:t>
            </a:r>
            <a:r>
              <a:rPr lang="ru-RU" dirty="0" err="1" smtClean="0"/>
              <a:t>піддалися</a:t>
            </a:r>
            <a:r>
              <a:rPr lang="ru-RU" dirty="0" smtClean="0"/>
              <a:t> </a:t>
            </a:r>
            <a:r>
              <a:rPr lang="ru-RU" dirty="0" err="1"/>
              <a:t>масованому</a:t>
            </a:r>
            <a:r>
              <a:rPr lang="ru-RU" dirty="0"/>
              <a:t> </a:t>
            </a:r>
            <a:r>
              <a:rPr lang="ru-RU" dirty="0" err="1"/>
              <a:t>нальоту</a:t>
            </a:r>
            <a:r>
              <a:rPr lang="ru-RU" dirty="0"/>
              <a:t> </a:t>
            </a:r>
            <a:r>
              <a:rPr lang="ru-RU" dirty="0" err="1"/>
              <a:t>німецької</a:t>
            </a:r>
            <a:r>
              <a:rPr lang="ru-RU" dirty="0"/>
              <a:t> </a:t>
            </a:r>
            <a:r>
              <a:rPr lang="ru-RU" dirty="0" err="1"/>
              <a:t>авіації</a:t>
            </a:r>
            <a:r>
              <a:rPr lang="ru-RU" dirty="0"/>
              <a:t> ,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поранений </a:t>
            </a:r>
            <a:r>
              <a:rPr lang="ru-RU" dirty="0" err="1"/>
              <a:t>командувач</a:t>
            </a:r>
            <a:r>
              <a:rPr lang="ru-RU" dirty="0"/>
              <a:t> генерал -майор </a:t>
            </a:r>
            <a:r>
              <a:rPr lang="ru-RU" dirty="0" err="1"/>
              <a:t>Карпезо</a:t>
            </a:r>
            <a:r>
              <a:rPr lang="ru-RU" dirty="0"/>
              <a:t> . </a:t>
            </a:r>
            <a:r>
              <a:rPr lang="ru-RU" dirty="0" err="1"/>
              <a:t>Позиції</a:t>
            </a:r>
            <a:r>
              <a:rPr lang="ru-RU" dirty="0"/>
              <a:t> корпусу почали </a:t>
            </a:r>
            <a:r>
              <a:rPr lang="ru-RU" dirty="0" err="1"/>
              <a:t>охоплювати</a:t>
            </a:r>
            <a:r>
              <a:rPr lang="ru-RU" dirty="0"/>
              <a:t> з </a:t>
            </a:r>
            <a:r>
              <a:rPr lang="ru-RU" dirty="0" err="1"/>
              <a:t>флангів</a:t>
            </a:r>
            <a:r>
              <a:rPr lang="ru-RU" dirty="0"/>
              <a:t> </a:t>
            </a:r>
            <a:r>
              <a:rPr lang="ru-RU" dirty="0" err="1"/>
              <a:t>німецькі</a:t>
            </a:r>
            <a:r>
              <a:rPr lang="ru-RU" dirty="0"/>
              <a:t> </a:t>
            </a:r>
            <a:r>
              <a:rPr lang="ru-RU" dirty="0" err="1"/>
              <a:t>піхотні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. 8-й </a:t>
            </a:r>
            <a:r>
              <a:rPr lang="ru-RU" dirty="0" err="1"/>
              <a:t>мехкорпус</a:t>
            </a:r>
            <a:r>
              <a:rPr lang="ru-RU" dirty="0"/>
              <a:t> генерала Д. І. </a:t>
            </a:r>
            <a:r>
              <a:rPr lang="ru-RU" dirty="0" err="1"/>
              <a:t>Рябишева</a:t>
            </a:r>
            <a:r>
              <a:rPr lang="ru-RU" dirty="0"/>
              <a:t> </a:t>
            </a:r>
            <a:r>
              <a:rPr lang="ru-RU" dirty="0" smtClean="0"/>
              <a:t>до </a:t>
            </a:r>
            <a:r>
              <a:rPr lang="ru-RU" dirty="0" err="1"/>
              <a:t>вечора</a:t>
            </a:r>
            <a:r>
              <a:rPr lang="ru-RU" dirty="0"/>
              <a:t> 25 </a:t>
            </a:r>
            <a:r>
              <a:rPr lang="ru-RU" dirty="0" err="1"/>
              <a:t>червня</a:t>
            </a:r>
            <a:r>
              <a:rPr lang="ru-RU" dirty="0"/>
              <a:t> </a:t>
            </a:r>
            <a:r>
              <a:rPr lang="ru-RU" dirty="0" err="1"/>
              <a:t>розпочав</a:t>
            </a:r>
            <a:r>
              <a:rPr lang="ru-RU" dirty="0"/>
              <a:t> </a:t>
            </a:r>
            <a:r>
              <a:rPr lang="ru-RU" dirty="0" err="1"/>
              <a:t>зосереджуватися</a:t>
            </a:r>
            <a:r>
              <a:rPr lang="ru-RU" dirty="0"/>
              <a:t> в </a:t>
            </a:r>
            <a:r>
              <a:rPr lang="ru-RU" dirty="0" err="1"/>
              <a:t>районі</a:t>
            </a:r>
            <a:r>
              <a:rPr lang="ru-RU" dirty="0"/>
              <a:t> </a:t>
            </a:r>
            <a:r>
              <a:rPr lang="ru-RU" dirty="0" err="1"/>
              <a:t>Буська</a:t>
            </a:r>
            <a:r>
              <a:rPr lang="ru-RU" dirty="0"/>
              <a:t> , на </a:t>
            </a:r>
            <a:r>
              <a:rPr lang="ru-RU" dirty="0" err="1"/>
              <a:t>південний</a:t>
            </a:r>
            <a:r>
              <a:rPr lang="ru-RU" dirty="0"/>
              <a:t> </a:t>
            </a:r>
            <a:r>
              <a:rPr lang="ru-RU" dirty="0" err="1"/>
              <a:t>захід</a:t>
            </a:r>
            <a:r>
              <a:rPr lang="ru-RU" dirty="0"/>
              <a:t> </a:t>
            </a:r>
            <a:r>
              <a:rPr lang="ru-RU" dirty="0" err="1"/>
              <a:t>Бродів</a:t>
            </a:r>
            <a:r>
              <a:rPr lang="ru-RU" dirty="0"/>
              <a:t> 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5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З ранку 26 </a:t>
            </a:r>
            <a:r>
              <a:rPr lang="ru-RU" dirty="0" err="1"/>
              <a:t>червня</a:t>
            </a:r>
            <a:r>
              <a:rPr lang="ru-RU" dirty="0"/>
              <a:t> </a:t>
            </a:r>
            <a:r>
              <a:rPr lang="ru-RU" dirty="0" err="1"/>
              <a:t>мехкорпус</a:t>
            </a:r>
            <a:r>
              <a:rPr lang="ru-RU" dirty="0"/>
              <a:t> </a:t>
            </a:r>
            <a:r>
              <a:rPr lang="ru-RU" dirty="0" err="1"/>
              <a:t>увійшов</a:t>
            </a:r>
            <a:r>
              <a:rPr lang="ru-RU" dirty="0"/>
              <a:t> до Броди з </a:t>
            </a:r>
            <a:r>
              <a:rPr lang="ru-RU" dirty="0" err="1"/>
              <a:t>подальшим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наступати</a:t>
            </a:r>
            <a:r>
              <a:rPr lang="ru-RU" dirty="0"/>
              <a:t> на Дубно. </a:t>
            </a:r>
            <a:r>
              <a:rPr lang="ru-RU" dirty="0" err="1"/>
              <a:t>Розвідка</a:t>
            </a:r>
            <a:r>
              <a:rPr lang="ru-RU" dirty="0"/>
              <a:t> корпусу </a:t>
            </a:r>
            <a:r>
              <a:rPr lang="ru-RU" dirty="0" err="1"/>
              <a:t>виявила</a:t>
            </a:r>
            <a:r>
              <a:rPr lang="ru-RU" dirty="0"/>
              <a:t> </a:t>
            </a:r>
            <a:r>
              <a:rPr lang="ru-RU" dirty="0" err="1"/>
              <a:t>німецьку</a:t>
            </a:r>
            <a:r>
              <a:rPr lang="ru-RU" dirty="0"/>
              <a:t> оборону на </a:t>
            </a:r>
            <a:r>
              <a:rPr lang="ru-RU" dirty="0" err="1"/>
              <a:t>річці</a:t>
            </a:r>
            <a:r>
              <a:rPr lang="ru-RU" dirty="0"/>
              <a:t> </a:t>
            </a:r>
            <a:r>
              <a:rPr lang="ru-RU" dirty="0" err="1"/>
              <a:t>Іква</a:t>
            </a:r>
            <a:r>
              <a:rPr lang="ru-RU" dirty="0"/>
              <a:t> і на </a:t>
            </a:r>
            <a:r>
              <a:rPr lang="ru-RU" dirty="0" err="1"/>
              <a:t>річці</a:t>
            </a:r>
            <a:r>
              <a:rPr lang="ru-RU" dirty="0"/>
              <a:t> </a:t>
            </a:r>
            <a:r>
              <a:rPr lang="ru-RU" dirty="0" err="1"/>
              <a:t>Ситенька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 smtClean="0"/>
              <a:t>моторизованої</a:t>
            </a:r>
            <a:r>
              <a:rPr lang="ru-RU" dirty="0" smtClean="0"/>
              <a:t> </a:t>
            </a:r>
            <a:r>
              <a:rPr lang="ru-RU" dirty="0" err="1" smtClean="0"/>
              <a:t>дивізії</a:t>
            </a:r>
            <a:r>
              <a:rPr lang="ru-RU" dirty="0" smtClean="0"/>
              <a:t>, </a:t>
            </a:r>
            <a:r>
              <a:rPr lang="ru-RU" dirty="0" err="1" smtClean="0"/>
              <a:t>напередодні</a:t>
            </a:r>
            <a:r>
              <a:rPr lang="ru-RU" dirty="0" smtClean="0"/>
              <a:t> </a:t>
            </a:r>
            <a:r>
              <a:rPr lang="ru-RU" dirty="0" err="1"/>
              <a:t>висунутої</a:t>
            </a:r>
            <a:r>
              <a:rPr lang="ru-RU" dirty="0"/>
              <a:t> з </a:t>
            </a:r>
            <a:r>
              <a:rPr lang="ru-RU" dirty="0" err="1"/>
              <a:t>Бродів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Вранці</a:t>
            </a:r>
            <a:r>
              <a:rPr lang="ru-RU" dirty="0"/>
              <a:t> 26 </a:t>
            </a:r>
            <a:r>
              <a:rPr lang="ru-RU" dirty="0" err="1"/>
              <a:t>червня</a:t>
            </a:r>
            <a:r>
              <a:rPr lang="ru-RU" dirty="0"/>
              <a:t> </a:t>
            </a:r>
            <a:r>
              <a:rPr lang="ru-RU" dirty="0" err="1" smtClean="0"/>
              <a:t>танкова</a:t>
            </a:r>
            <a:r>
              <a:rPr lang="ru-RU" dirty="0" smtClean="0"/>
              <a:t> </a:t>
            </a:r>
            <a:r>
              <a:rPr lang="ru-RU" dirty="0" err="1"/>
              <a:t>дивізія</a:t>
            </a:r>
            <a:r>
              <a:rPr lang="ru-RU" dirty="0"/>
              <a:t> генерал-майора Мишанина </a:t>
            </a:r>
            <a:r>
              <a:rPr lang="ru-RU" dirty="0" err="1"/>
              <a:t>подолала</a:t>
            </a:r>
            <a:r>
              <a:rPr lang="ru-RU" dirty="0"/>
              <a:t> </a:t>
            </a:r>
            <a:r>
              <a:rPr lang="ru-RU" dirty="0" err="1"/>
              <a:t>річку</a:t>
            </a:r>
            <a:r>
              <a:rPr lang="ru-RU" dirty="0"/>
              <a:t> </a:t>
            </a:r>
            <a:r>
              <a:rPr lang="ru-RU" dirty="0" err="1"/>
              <a:t>Слонівка</a:t>
            </a:r>
            <a:r>
              <a:rPr lang="ru-RU" dirty="0"/>
              <a:t> і </a:t>
            </a:r>
            <a:r>
              <a:rPr lang="ru-RU" dirty="0" err="1"/>
              <a:t>відновивши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 </a:t>
            </a:r>
            <a:r>
              <a:rPr lang="ru-RU" dirty="0" err="1"/>
              <a:t>атакувала</a:t>
            </a:r>
            <a:r>
              <a:rPr lang="ru-RU" dirty="0"/>
              <a:t> і </a:t>
            </a:r>
            <a:r>
              <a:rPr lang="ru-RU" dirty="0" err="1" smtClean="0"/>
              <a:t>захопила</a:t>
            </a:r>
            <a:r>
              <a:rPr lang="ru-RU" dirty="0" smtClean="0"/>
              <a:t> </a:t>
            </a:r>
            <a:r>
              <a:rPr lang="ru-RU" dirty="0" err="1"/>
              <a:t>місто</a:t>
            </a:r>
            <a:r>
              <a:rPr lang="ru-RU" dirty="0"/>
              <a:t> </a:t>
            </a:r>
            <a:r>
              <a:rPr lang="ru-RU" dirty="0" err="1"/>
              <a:t>Лешнів</a:t>
            </a:r>
            <a:r>
              <a:rPr lang="ru-RU" dirty="0"/>
              <a:t>. На правому </a:t>
            </a:r>
            <a:r>
              <a:rPr lang="ru-RU" dirty="0" err="1"/>
              <a:t>фланзі</a:t>
            </a:r>
            <a:r>
              <a:rPr lang="ru-RU" dirty="0"/>
              <a:t> </a:t>
            </a:r>
            <a:r>
              <a:rPr lang="ru-RU" dirty="0" err="1" smtClean="0"/>
              <a:t>танкова</a:t>
            </a:r>
            <a:r>
              <a:rPr lang="ru-RU" dirty="0" smtClean="0"/>
              <a:t> </a:t>
            </a:r>
            <a:r>
              <a:rPr lang="ru-RU" dirty="0" err="1"/>
              <a:t>дивізія</a:t>
            </a:r>
            <a:r>
              <a:rPr lang="ru-RU" dirty="0"/>
              <a:t> полковника </a:t>
            </a:r>
            <a:r>
              <a:rPr lang="ru-RU" dirty="0" err="1" smtClean="0"/>
              <a:t>Васильєва</a:t>
            </a:r>
            <a:r>
              <a:rPr lang="ru-RU" dirty="0" smtClean="0"/>
              <a:t> </a:t>
            </a:r>
            <a:r>
              <a:rPr lang="ru-RU" dirty="0" err="1"/>
              <a:t>розгромила</a:t>
            </a:r>
            <a:r>
              <a:rPr lang="ru-RU" dirty="0"/>
              <a:t> ворожу колону взявши </a:t>
            </a:r>
            <a:r>
              <a:rPr lang="ru-RU" dirty="0" err="1"/>
              <a:t>близько</a:t>
            </a:r>
            <a:r>
              <a:rPr lang="ru-RU" dirty="0"/>
              <a:t> 200 </a:t>
            </a:r>
            <a:r>
              <a:rPr lang="ru-RU" dirty="0" err="1"/>
              <a:t>полонених</a:t>
            </a:r>
            <a:r>
              <a:rPr lang="ru-RU" dirty="0"/>
              <a:t> і </a:t>
            </a:r>
            <a:r>
              <a:rPr lang="ru-RU" dirty="0" err="1"/>
              <a:t>захопивши</a:t>
            </a:r>
            <a:r>
              <a:rPr lang="ru-RU" dirty="0"/>
              <a:t> 4 танки.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32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99</TotalTime>
  <Words>985</Words>
  <Application>Microsoft Office PowerPoint</Application>
  <PresentationFormat>Экран (4:3)</PresentationFormat>
  <Paragraphs>45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Твердый переплет</vt:lpstr>
      <vt:lpstr>Велика танкова битва</vt:lpstr>
      <vt:lpstr>Поняття про тогочасне технiчне озброєння</vt:lpstr>
      <vt:lpstr>Основнi поняття про Велику танкову битву</vt:lpstr>
      <vt:lpstr>передумови</vt:lpstr>
      <vt:lpstr>Дії сторін у контрударах з 24 по 27 червня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Дії сторін у контрударах з 27 червня</vt:lpstr>
      <vt:lpstr>Презентация PowerPoint</vt:lpstr>
      <vt:lpstr>Презентация PowerPoint</vt:lpstr>
      <vt:lpstr>Презентация PowerPoint</vt:lpstr>
      <vt:lpstr>Презентация PowerPoint</vt:lpstr>
      <vt:lpstr>Наслідки</vt:lpstr>
      <vt:lpstr>.</vt:lpstr>
      <vt:lpstr>.</vt:lpstr>
      <vt:lpstr>Приклади танкiв Т-26 та Т-34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Shrek</dc:creator>
  <cp:lastModifiedBy>Shrek</cp:lastModifiedBy>
  <cp:revision>12</cp:revision>
  <dcterms:created xsi:type="dcterms:W3CDTF">2013-09-15T13:31:58Z</dcterms:created>
  <dcterms:modified xsi:type="dcterms:W3CDTF">2013-09-17T19:34:04Z</dcterms:modified>
</cp:coreProperties>
</file>