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B6772-26FA-4C95-9C71-C139D965AF4E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60573-BB31-478D-AED2-90160E341F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29434-CB97-43D4-AA83-EB4FAA2014CC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A9B7-5D3B-414A-BE82-88C1883FE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A53E4-CFD1-40B6-B8ED-5D0769CA3F87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1656-A5BF-4CF9-BB85-A73C3662A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3D1F8-31ED-412B-80E0-85F54DED0D62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D644-15AC-4776-981A-9692B62F6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90C19-E54B-42F3-A8C2-849D5F7B431B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FD45D-848B-4EA5-8DC7-69FAED62A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ED510-5C21-45FF-AFBA-29FCD8C5D277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7B3A6-F261-492E-AEF4-4FEDAE9774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793F6-3DD1-4C4F-AD43-5E8B9F1835D0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A8C84-1001-4BB4-AF97-05ED241A79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39415-36DC-4195-9DF1-5D769CF9261F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F87B6-297C-452D-B168-61C2805123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9ACF2-90E6-4ABB-9CC1-29E565018F4E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D4448-3D63-4311-915D-0015D5E48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3FCF1-9874-4290-9BAF-3A1F4587B22A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3B021-7082-4AA9-8087-2DDCEDD73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E2166-737C-4C80-95B0-B8FBD6D098D4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805A4-1AA1-4706-8922-D77FAED41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48B6B5-8EA3-4126-B1FC-9F08ECA40CA6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51D737-C0B3-4465-A0FF-9095B532C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Причини і характер Визвольної війни українського народу</a:t>
            </a:r>
            <a:br>
              <a:rPr lang="ru-RU" sz="4000" smtClean="0"/>
            </a:br>
            <a:r>
              <a:rPr lang="ru-RU" sz="4000" smtClean="0"/>
              <a:t>1648-1657 рр.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8613" y="0"/>
            <a:ext cx="5618163" cy="6958013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Звичайне козацьке повстання, що розпочалося на Запорожжі з ініціативи Б.Хмельницького та його побратимів, доволі швидко переросло в грізну широкомасштабну революційну війну проти поневолювачів. Причин для такої війни було більше ніж достатньо. Соціально-економічні та політичні суперечності між польською владою, панівними верствами польського суспільства та більшістю українського народу — селянством, міщанством, реєстровими та нереєстровими козаками, дрібною шляхтою, нижчим православним духовенством набрали надзвичайної гостроти. Велике незадоволення польських можновладців викликала Запорозька Січ, яка виступала як Козацька християнська республіка, що мала свій уряд і суспільно-політичний лад, проводила незалежну внутрішню та зовнішню політику, намагалася поширити свій вплив на всі етнічні українські землі.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4338" name="Picture 2" descr="C:\Documents and Settings\User\Рабочий стол\mus_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7950" y="706438"/>
            <a:ext cx="3956050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8400" y="0"/>
            <a:ext cx="5435600" cy="6858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Польська влада, зокрема коронний гетьман Микола Потоцький, робили все для того, щоб знищити Запорозьке Військо. Внаслідок сеймової Ординації 1638 р. реєстрові козаки, що перебували на польській службі, були позбавлені самоврядування, а реєстр обмежено до 6 тисяч чоловік. Всі інші козаки, що не потрапили до реєстру, та їх родини поверталися під владу своїх панів і старост, перетворювалися на беззахисних кріпаків</a:t>
            </a:r>
            <a:r>
              <a:rPr lang="uk-UA" dirty="0" smtClean="0"/>
              <a:t>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5363" name="Picture 3" descr="C:\Documents and Settings\User\Рабочий стол\9c5dc-attachcaxmv2h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476250"/>
            <a:ext cx="3908425" cy="551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16386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140200" y="0"/>
            <a:ext cx="5010150" cy="69580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Слід також звернути увагу на небачений національно-релігійний гніт, спроби польської влади і панівних верств силовими методами запровадити в Україні католицизм і уніатство, полонізувати все українське населення. З ініціативи єзуїтів переслідувань і зневаги зазнавала так звана хлопська віра, православні віруючі та їх священики. Руйнувалися, захоплювалися православні українські церкви та монастирі.</a:t>
            </a: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6388" name="Picture 2" descr="C:\Documents and Settings\User\Рабочий стол\kozak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8" y="404813"/>
            <a:ext cx="4489450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2713" y="-387350"/>
            <a:ext cx="9364663" cy="3384550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 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Перед початком Визвольної війни (1648-1657 </a:t>
            </a:r>
            <a:r>
              <a:rPr lang="uk-UA" dirty="0" err="1"/>
              <a:t>pp</a:t>
            </a:r>
            <a:r>
              <a:rPr lang="uk-UA" dirty="0"/>
              <a:t>.) майже всі українські землі перебували під владою Речі Посполитої. Польські магнати та шляхтичі захоплювали родючі українські землі, просуваючись все далі в Східну та Південну Україну. </a:t>
            </a:r>
            <a:r>
              <a:rPr lang="uk-UA" dirty="0" err="1"/>
              <a:t>Розбудовувалися</a:t>
            </a:r>
            <a:r>
              <a:rPr lang="uk-UA" dirty="0"/>
              <a:t> замки й фільварки магнатів Вишневецьких, За-славських, Потоцьких, </a:t>
            </a:r>
            <a:r>
              <a:rPr lang="uk-UA" dirty="0" err="1"/>
              <a:t>Конецпольських</a:t>
            </a:r>
            <a:r>
              <a:rPr lang="uk-UA" dirty="0"/>
              <a:t>, Калиновських, </a:t>
            </a:r>
            <a:r>
              <a:rPr lang="uk-UA" dirty="0" err="1"/>
              <a:t>Ружинських</a:t>
            </a:r>
            <a:r>
              <a:rPr lang="uk-UA" dirty="0"/>
              <a:t> та ін.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7411" name="Picture 2" descr="C:\Documents and Settings\User\Рабочий стол\3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781300"/>
            <a:ext cx="6191250" cy="403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96875" y="0"/>
            <a:ext cx="5976938" cy="68580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Польські пани й урядовці, займаючи землі, населені українськими селянами, міщанами та козаками, грабували природні багатства України, неймовірно експлуатували її населення. У багатьох місцевостях України, зокрема в Східній Галичині й на Волині, панщина сягала п'яти-шести днів на тиждень. На Середньому Подніпров'ї та Півдні вона становила три-чотири дні. Окрім панщини, селяни виконували на користь панів і орендарів чимало інших </a:t>
            </a:r>
            <a:r>
              <a:rPr lang="uk-UA" dirty="0" err="1"/>
              <a:t>повинностей—</a:t>
            </a:r>
            <a:r>
              <a:rPr lang="uk-UA" dirty="0"/>
              <a:t> сплачували десятини, різного роду данини й податки. Пани могли не тільки відібрати в них майно, а й позбавити їх життя. Селяни не лише скаржилися польським урядовцям на свавілля панів, а й відмовлялися виконувати різного роду повинності, масово втікали з панських маєтків до міст і містечок на Подніпров'я, Лівобережну Україну, за Карпати. Спостерігалося також переселення десятків тисяч українців на терени Московської держави</a:t>
            </a:r>
            <a:r>
              <a:rPr lang="ru-RU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8435" name="Picture 2" descr="C:\Documents and Settings\User\Рабочий стол\ucu6xqgfmky3peq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7838" y="1154113"/>
            <a:ext cx="357505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2413" y="0"/>
            <a:ext cx="9504363" cy="3141663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Козацькі маси, а це нереєстрові козаки, зосереджені в Запорозькій Січі і прилеглих до неї територіях, також вкрай були незадоволені магнатсько-шляхетським режимом. Польська шляхта й урядовці чинили свавілля над козаками, що не були вписані до реєстру, відбирали в них землі та інші маєтності, вимагали сплачувати податки та виконувати різні роботи, а згодом перетворювали їх на кріпаків. За тим , щоб козаки й селяни не втікали з "волості" на Січ, стежила залога (гарнізон) фортеці Кодак на Дніпрі, а в самій Січі розташувалася залога з двох полків — реєстрових козаків і польських жовнірів. Завдання цих залог полягало в тому, щоб за пороги не була пропущена "жодна жива людина", щоб чинити розправу над тими козаками, які виступали проти польської влади і панів. Людей, які намагалися втекти на Січ, стати козаками, карали на смерть.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9459" name="Picture 2" descr="C:\Documents and Settings\User\Рабочий стол\I3SQ1iYYr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5825" y="2833688"/>
            <a:ext cx="6021388" cy="399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39725" y="3644900"/>
            <a:ext cx="9504363" cy="3744913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Слід згадати і про небачений національно-релігійний гніт, намагання польської влади і панівних верств силовими методами запровадити в Україні католицизм і уніатство, полонізувати українське населення. В першу чергу, з ініціативи єзуїтів переслідувань і зневаги зазнавала так звана "хлопська віра", православні віруючі та їх священики. Руйнувалися православні українські церкви та монастирі</a:t>
            </a:r>
            <a:r>
              <a:rPr lang="uk-UA" dirty="0" smtClean="0"/>
              <a:t>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Народ був готовий до збройної боротьби проти гнобителів, очолити яку могло лише запорозьке козацтво — найбільш активна революційна верства українського суспільства. В житті українського народу, в його багатовіковій історії Визвольна війна під проводом Б.Хмельницького посідає особливе місце. Це період небаченого піднесення народної суспільної енергії у боротьбі за знищення іноземного панування, відродження своєї мови, культури, віри та звичаїв, створення демократичної незалежної держави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20483" name="Picture 2" descr="C:\Documents and Settings\User\Рабочий стол\002q23wz(5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9413" y="0"/>
            <a:ext cx="518477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021088" y="5877272"/>
            <a:ext cx="5122912" cy="796950"/>
          </a:xfrm>
        </p:spPr>
        <p:txBody>
          <a:bodyPr/>
          <a:lstStyle/>
          <a:p>
            <a:pPr eaLnBrk="1" hangingPunct="1"/>
            <a:r>
              <a:rPr lang="uk-UA" dirty="0" smtClean="0"/>
              <a:t>Маслова Ірина </a:t>
            </a:r>
            <a:endParaRPr lang="uk-UA" dirty="0" smtClean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363272" cy="4425355"/>
          </a:xfrm>
        </p:spPr>
        <p:txBody>
          <a:bodyPr/>
          <a:lstStyle/>
          <a:p>
            <a:pPr eaLnBrk="1" hangingPunct="1"/>
            <a:endParaRPr lang="uk-UA" dirty="0" smtClean="0"/>
          </a:p>
          <a:p>
            <a:pPr eaLnBrk="1" hangingPunct="1"/>
            <a:endParaRPr lang="uk-UA" dirty="0" smtClean="0"/>
          </a:p>
          <a:p>
            <a:pPr eaLnBrk="1" hangingPunct="1"/>
            <a:r>
              <a:rPr lang="uk-UA" dirty="0" smtClean="0"/>
              <a:t>                       Дякую за увагу!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675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Причини і характер Визвольної війни українського народу 1648-1657 рр.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Маслова Ірина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Причини, характер Визвольної війни українського народу 1648-1654 рр.</dc:title>
  <cp:lastModifiedBy>User</cp:lastModifiedBy>
  <cp:revision>8</cp:revision>
  <dcterms:modified xsi:type="dcterms:W3CDTF">2014-06-03T10:16:55Z</dcterms:modified>
</cp:coreProperties>
</file>