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D2F3-A186-482D-8DEC-B196CD9761CD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9885-D64F-4DAA-BB2D-701CBDC109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esktop\Downloads\&#1053;&#1110;&#1084;&#1077;%20&#1082;&#1110;&#1085;&#1086;%20&#1057;&#1086;&#1083;&#1086;&#1084;&#1110;&#1103;%20&#1110;%20&#1063;&#1072;&#1087;&#1083;&#1110;&#1085;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esktop\Downloads\&#1041;&#1086;&#1075;&#1076;&#1072;&#1085;%20&#1061;&#1084;&#1077;&#1083;&#1100;&#1085;&#1080;&#1094;&#1100;&#1082;&#1080;&#1081;%20&#1095;.%201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esktop\Downloads\&#1058;&#1072;&#1088;&#1072;&#1089;%20&#1041;&#1091;&#1083;&#1100;&#1073;&#1072;_&#1057;&#1084;&#1077;&#1088;&#1090;&#1100;%20&#1040;&#1085;&#1076;&#1088;&#1080;&#1103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950" y="0"/>
            <a:ext cx="9165950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79330" y="2967335"/>
            <a:ext cx="73853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Історія вітчизняного </a:t>
            </a:r>
          </a:p>
          <a:p>
            <a:pPr algn="ctr"/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кінематорграфу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85001" y="2967335"/>
            <a:ext cx="83740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Після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перших </a:t>
            </a:r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спроб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у </a:t>
            </a:r>
          </a:p>
          <a:p>
            <a:pPr algn="ctr"/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Кінематографі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наступила </a:t>
            </a:r>
          </a:p>
          <a:p>
            <a:pPr algn="ctr"/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епоха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«</a:t>
            </a:r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німого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кіно</a:t>
            </a:r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»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Німе кіно Соломія і Чаплін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3486" y="0"/>
            <a:ext cx="911051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78553" y="2967335"/>
            <a:ext cx="85869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Слідом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«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німим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кіно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 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З’явилось </a:t>
            </a:r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звукове</a:t>
            </a: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кіно”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Богдан Хмельницький ч. 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6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5" name="Прямоугольник 4"/>
          <p:cNvSpPr/>
          <p:nvPr/>
        </p:nvSpPr>
        <p:spPr>
          <a:xfrm>
            <a:off x="624835" y="2967335"/>
            <a:ext cx="7894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Далі ж вже йде сучасне </a:t>
            </a:r>
          </a:p>
          <a:p>
            <a:pPr algn="ctr"/>
            <a:r>
              <a:rPr lang="uk-UA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кіно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Тарас Бульба_Смерть Андрия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</Words>
  <Application>Microsoft Office PowerPoint</Application>
  <PresentationFormat>Экран (4:3)</PresentationFormat>
  <Paragraphs>9</Paragraphs>
  <Slides>7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5</cp:revision>
  <dcterms:created xsi:type="dcterms:W3CDTF">2013-05-21T19:30:01Z</dcterms:created>
  <dcterms:modified xsi:type="dcterms:W3CDTF">2013-05-21T20:12:13Z</dcterms:modified>
</cp:coreProperties>
</file>