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70" r:id="rId4"/>
    <p:sldId id="265" r:id="rId5"/>
    <p:sldId id="263" r:id="rId6"/>
    <p:sldId id="259" r:id="rId7"/>
    <p:sldId id="262" r:id="rId8"/>
    <p:sldId id="266" r:id="rId9"/>
    <p:sldId id="267" r:id="rId10"/>
    <p:sldId id="260" r:id="rId11"/>
    <p:sldId id="256" r:id="rId12"/>
    <p:sldId id="261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5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8324-C371-48D0-A6C8-41053BEC4FF3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1564-B0F0-40A3-BF52-E47B20CFE22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9/9a/Golden_Star_medal_473.jpg/250px-Golden_Star_medal_4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381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2214554"/>
            <a:ext cx="74653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Герої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Радянського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Союзу</a:t>
            </a:r>
          </a:p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Дніпропетровщини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upload.wikimedia.org/wikipedia/commons/thumb/9/9a/Golden_Star_medal_473.jpg/250px-Golden_Star_medal_473.jpg"/>
          <p:cNvPicPr/>
          <p:nvPr/>
        </p:nvPicPr>
        <p:blipFill>
          <a:blip r:embed="rId3" cstate="print"/>
          <a:srcRect r="51200"/>
          <a:stretch>
            <a:fillRect/>
          </a:stretch>
        </p:blipFill>
        <p:spPr bwMode="auto">
          <a:xfrm>
            <a:off x="7884368" y="116632"/>
            <a:ext cx="11620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&amp;Fcy;&amp;ocy;&amp;kcy;&amp;icy;&amp;ncy; &amp;Acy;&amp;ncy;&amp;dcy;&amp;rcy;&amp;iecy;&amp;jcy; &amp;Pcy;&amp;iecy;&amp;tcy;&amp;rcy;&amp;ocy;&amp;vcy;&amp;icy;&amp;ch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7504" y="3356992"/>
            <a:ext cx="2448272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Фокін Андрій Петрович</a:t>
            </a:r>
            <a:endParaRPr lang="uk-UA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364502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22.08.1902 - 30.08.1980 </a:t>
            </a:r>
            <a:br>
              <a:rPr lang="uk-UA" b="1" dirty="0" smtClean="0"/>
            </a:br>
            <a:endParaRPr lang="uk-UA" b="1" dirty="0" smtClean="0"/>
          </a:p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119675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278092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800" dirty="0" smtClean="0"/>
              <a:t/>
            </a:r>
            <a:br>
              <a:rPr lang="uk-UA" sz="800" dirty="0" smtClean="0"/>
            </a:br>
            <a:r>
              <a:rPr lang="uk-UA" sz="800" dirty="0" smtClean="0"/>
              <a:t/>
            </a:r>
            <a:br>
              <a:rPr lang="uk-UA" sz="800" dirty="0" smtClean="0"/>
            </a:br>
            <a:endParaRPr lang="uk-UA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4221088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    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000504"/>
            <a:ext cx="274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Герой </a:t>
            </a:r>
            <a:r>
              <a:rPr lang="ru-RU" b="1" dirty="0" err="1" smtClean="0"/>
              <a:t>Радянського</a:t>
            </a:r>
            <a:r>
              <a:rPr lang="ru-RU" b="1" dirty="0" smtClean="0"/>
              <a:t> Союзу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0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СРСР -</a:t>
            </a:r>
          </a:p>
          <a:p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жителі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Марганця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0298" y="928670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Фокін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Петрович - командир 320-го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гвардійського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Прешовського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стрілецького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полку 129-ї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гвардійської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Житомирської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Червонопрапорної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стрілецької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дивізії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1-ї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гвардійської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армії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4-го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фронту,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гвардії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полковник.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2786058"/>
            <a:ext cx="5214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Воював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Правобережній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брав участь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визволенні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Житомира та Бердичева.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   Брав участь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наступальних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Проскурівсько-Чернівецької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Львівсько-Сандомирської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286256"/>
            <a:ext cx="58579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Звільняв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Закарпаття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Словаччину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Чехії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   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Героїчно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діяв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Східно-Карпатської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Західно-Карпатської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Моравська-Остравський</a:t>
            </a:r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                                            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наступальних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операціях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Mcy;&amp;acy;&amp;rcy;&amp;gcy;&amp;acy;&amp;ncy;&amp;iecy;&amp;tscy; &amp;Gcy;&amp;Scy;&amp;Scy; &amp;Fcy;&amp;ocy;&amp;kcy;&amp;icy;&amp;ncy; &amp;Acy;&amp;Pcy;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2856"/>
            <a:ext cx="2592288" cy="35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162880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 </a:t>
            </a:r>
            <a:r>
              <a:rPr lang="ru-RU" dirty="0" err="1" smtClean="0"/>
              <a:t>Фокіну</a:t>
            </a:r>
            <a:r>
              <a:rPr lang="ru-RU" dirty="0" smtClean="0"/>
              <a:t> </a:t>
            </a:r>
            <a:r>
              <a:rPr lang="ru-RU" dirty="0" smtClean="0"/>
              <a:t>А.П.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28604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29 </a:t>
            </a:r>
            <a:r>
              <a:rPr lang="ru-RU" sz="2000" b="1" dirty="0" err="1" smtClean="0"/>
              <a:t>червня</a:t>
            </a:r>
            <a:r>
              <a:rPr lang="ru-RU" sz="2000" b="1" dirty="0" smtClean="0"/>
              <a:t> 1945 </a:t>
            </a:r>
            <a:r>
              <a:rPr lang="ru-RU" sz="2000" b="1" dirty="0" err="1" smtClean="0"/>
              <a:t>гвардії</a:t>
            </a:r>
            <a:r>
              <a:rPr lang="ru-RU" sz="2000" b="1" dirty="0" smtClean="0"/>
              <a:t> полковнику </a:t>
            </a:r>
            <a:r>
              <a:rPr lang="ru-RU" sz="2000" b="1" dirty="0" err="1" smtClean="0">
                <a:solidFill>
                  <a:schemeClr val="bg2"/>
                </a:solidFill>
              </a:rPr>
              <a:t>Фокіну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Андрію</a:t>
            </a:r>
            <a:r>
              <a:rPr lang="ru-RU" sz="2000" b="1" dirty="0" smtClean="0">
                <a:solidFill>
                  <a:schemeClr val="bg2"/>
                </a:solidFill>
              </a:rPr>
              <a:t> Петровичу </a:t>
            </a:r>
            <a:r>
              <a:rPr lang="ru-RU" sz="2000" b="1" dirty="0" err="1" smtClean="0"/>
              <a:t>присвоєно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звання</a:t>
            </a:r>
            <a:r>
              <a:rPr lang="ru-RU" sz="2000" b="1" dirty="0" smtClean="0"/>
              <a:t> Героя </a:t>
            </a:r>
            <a:r>
              <a:rPr lang="ru-RU" sz="2000" b="1" dirty="0" err="1" smtClean="0"/>
              <a:t>Радянського</a:t>
            </a:r>
            <a:r>
              <a:rPr lang="ru-RU" sz="2000" b="1" dirty="0" smtClean="0"/>
              <a:t> Союзу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врученням</a:t>
            </a:r>
            <a:r>
              <a:rPr lang="ru-RU" sz="2000" b="1" dirty="0" smtClean="0"/>
              <a:t> ордена </a:t>
            </a:r>
            <a:r>
              <a:rPr lang="ru-RU" sz="2000" b="1" dirty="0" err="1" smtClean="0"/>
              <a:t>Леніна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медалі</a:t>
            </a:r>
            <a:r>
              <a:rPr lang="ru-RU" sz="2000" b="1" dirty="0" smtClean="0"/>
              <a:t> «Золота </a:t>
            </a:r>
            <a:r>
              <a:rPr lang="ru-RU" sz="2000" b="1" dirty="0" err="1" smtClean="0"/>
              <a:t>Зірка</a:t>
            </a:r>
            <a:r>
              <a:rPr lang="ru-RU" sz="2000" b="1" dirty="0" smtClean="0"/>
              <a:t>» (№ 4236).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571612"/>
            <a:ext cx="4929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2"/>
                </a:solidFill>
              </a:rPr>
              <a:t>нагороджений</a:t>
            </a:r>
            <a:r>
              <a:rPr lang="ru-RU" sz="2000" b="1" dirty="0" smtClean="0">
                <a:solidFill>
                  <a:schemeClr val="bg2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   </a:t>
            </a:r>
            <a:r>
              <a:rPr lang="ru-RU" sz="2000" b="1" dirty="0" err="1" smtClean="0">
                <a:solidFill>
                  <a:schemeClr val="bg2"/>
                </a:solidFill>
              </a:rPr>
              <a:t>двома</a:t>
            </a:r>
            <a:r>
              <a:rPr lang="ru-RU" sz="2000" b="1" dirty="0" smtClean="0">
                <a:solidFill>
                  <a:schemeClr val="bg2"/>
                </a:solidFill>
              </a:rPr>
              <a:t> орденами </a:t>
            </a:r>
            <a:r>
              <a:rPr lang="ru-RU" sz="2000" b="1" dirty="0" err="1" smtClean="0">
                <a:solidFill>
                  <a:schemeClr val="bg2"/>
                </a:solidFill>
              </a:rPr>
              <a:t>Леніна</a:t>
            </a:r>
            <a:r>
              <a:rPr lang="ru-RU" sz="2000" b="1" dirty="0" smtClean="0">
                <a:solidFill>
                  <a:schemeClr val="bg2"/>
                </a:solidFill>
              </a:rPr>
              <a:t> (29.06.45; 05.47),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  </a:t>
            </a:r>
            <a:r>
              <a:rPr lang="ru-RU" sz="2000" b="1" dirty="0" err="1" smtClean="0">
                <a:solidFill>
                  <a:schemeClr val="bg2"/>
                </a:solidFill>
              </a:rPr>
              <a:t>трьома</a:t>
            </a:r>
            <a:r>
              <a:rPr lang="ru-RU" sz="2000" b="1" dirty="0" smtClean="0">
                <a:solidFill>
                  <a:schemeClr val="bg2"/>
                </a:solidFill>
              </a:rPr>
              <a:t> орденами Червоного Прапора (09.02.44; 29.10.44; 03.11.44),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  орденами Суворова 3-го </a:t>
            </a:r>
            <a:r>
              <a:rPr lang="ru-RU" sz="2000" b="1" dirty="0" err="1" smtClean="0">
                <a:solidFill>
                  <a:schemeClr val="bg2"/>
                </a:solidFill>
              </a:rPr>
              <a:t>ступеня</a:t>
            </a:r>
            <a:r>
              <a:rPr lang="ru-RU" sz="2000" b="1" dirty="0" smtClean="0">
                <a:solidFill>
                  <a:schemeClr val="bg2"/>
                </a:solidFill>
              </a:rPr>
              <a:t> (17.05.45),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  </a:t>
            </a:r>
            <a:r>
              <a:rPr lang="ru-RU" sz="2000" b="1" dirty="0" err="1" smtClean="0">
                <a:solidFill>
                  <a:schemeClr val="bg2"/>
                </a:solidFill>
              </a:rPr>
              <a:t>Олександра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Невського</a:t>
            </a:r>
            <a:r>
              <a:rPr lang="ru-RU" sz="2000" b="1" dirty="0" smtClean="0">
                <a:solidFill>
                  <a:schemeClr val="bg2"/>
                </a:solidFill>
              </a:rPr>
              <a:t> (14.08.44),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  </a:t>
            </a:r>
            <a:r>
              <a:rPr lang="ru-RU" sz="2000" b="1" dirty="0" err="1" smtClean="0">
                <a:solidFill>
                  <a:schemeClr val="bg2"/>
                </a:solidFill>
              </a:rPr>
              <a:t>радянськими</a:t>
            </a:r>
            <a:r>
              <a:rPr lang="ru-RU" sz="2000" b="1" dirty="0" smtClean="0">
                <a:solidFill>
                  <a:schemeClr val="bg2"/>
                </a:solidFill>
              </a:rPr>
              <a:t> медалями,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  а </a:t>
            </a:r>
            <a:r>
              <a:rPr lang="ru-RU" sz="2000" b="1" dirty="0" err="1" smtClean="0">
                <a:solidFill>
                  <a:schemeClr val="bg2"/>
                </a:solidFill>
              </a:rPr>
              <a:t>також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нагороджений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кількома</a:t>
            </a:r>
            <a:r>
              <a:rPr lang="ru-RU" sz="2000" b="1" dirty="0" smtClean="0">
                <a:solidFill>
                  <a:schemeClr val="bg2"/>
                </a:solidFill>
              </a:rPr>
              <a:t> орденами </a:t>
            </a:r>
            <a:r>
              <a:rPr lang="ru-RU" sz="2000" b="1" dirty="0" err="1" smtClean="0">
                <a:solidFill>
                  <a:schemeClr val="bg2"/>
                </a:solidFill>
              </a:rPr>
              <a:t>і</a:t>
            </a:r>
            <a:r>
              <a:rPr lang="ru-RU" sz="2000" b="1" dirty="0" smtClean="0">
                <a:solidFill>
                  <a:schemeClr val="bg2"/>
                </a:solidFill>
              </a:rPr>
              <a:t> медалями </a:t>
            </a:r>
            <a:r>
              <a:rPr lang="ru-RU" sz="2000" b="1" dirty="0" err="1" smtClean="0">
                <a:solidFill>
                  <a:schemeClr val="bg2"/>
                </a:solidFill>
              </a:rPr>
              <a:t>Чехословацької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Соціалістичної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Республіки</a:t>
            </a:r>
            <a:r>
              <a:rPr lang="ru-RU" sz="2000" b="1" dirty="0" smtClean="0">
                <a:solidFill>
                  <a:schemeClr val="bg2"/>
                </a:solidFill>
              </a:rPr>
              <a:t>.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icy;&amp;scy;&amp;iecy;&amp;lcy;&amp;iecy;&amp;ncy;&amp;kcy;&amp;ocy; &amp;Pcy;&amp;iocy;&amp;tcy;&amp;rcy; &amp;IEcy;&amp;vcy;&amp;dcy;&amp;ocy;&amp;kcy;&amp;icy;&amp;mcy;&amp;ocy;&amp;vcy;&amp;icy;&amp;ch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20882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996952"/>
            <a:ext cx="216024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Киселенко</a:t>
            </a:r>
            <a:r>
              <a:rPr lang="uk-UA" dirty="0" smtClean="0"/>
              <a:t> Петро Євдокимович</a:t>
            </a:r>
            <a:endParaRPr lang="uk-U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9512" y="3645024"/>
            <a:ext cx="282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01.08 1919-10.06.1975</a:t>
            </a:r>
          </a:p>
          <a:p>
            <a:r>
              <a:rPr lang="ru-RU" b="1" dirty="0" smtClean="0"/>
              <a:t>Герой </a:t>
            </a:r>
            <a:r>
              <a:rPr lang="ru-RU" b="1" dirty="0" err="1" smtClean="0"/>
              <a:t>Радянського</a:t>
            </a:r>
            <a:r>
              <a:rPr lang="ru-RU" b="1" dirty="0" smtClean="0"/>
              <a:t> Союзу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38610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25649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1" name="Рисунок 10" descr="http://upload.wikimedia.org/wikipedia/commons/thumb/9/9a/Golden_Star_medal_473.jpg/250px-Golden_Star_medal_473.jpg"/>
          <p:cNvPicPr/>
          <p:nvPr/>
        </p:nvPicPr>
        <p:blipFill>
          <a:blip r:embed="rId4" cstate="print"/>
          <a:srcRect r="51200"/>
          <a:stretch>
            <a:fillRect/>
          </a:stretch>
        </p:blipFill>
        <p:spPr bwMode="auto">
          <a:xfrm>
            <a:off x="7981950" y="0"/>
            <a:ext cx="11620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643174" y="21429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Киселенко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Петро </a:t>
            </a:r>
            <a:r>
              <a:rPr lang="ru-RU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Євдокимович</a:t>
            </a:r>
            <a:r>
              <a:rPr lang="ru-RU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заступник командира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ескадрильї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237-го штурмового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полку 305-ї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штурмової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дивізії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305-ї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штурмової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дивізії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15-ї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повітряної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армії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2-го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Прибалтійського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фронту, старший лейтенант.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2571744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 </a:t>
            </a:r>
            <a:r>
              <a:rPr lang="ru-RU" b="1" dirty="0" err="1" smtClean="0"/>
              <a:t>січня</a:t>
            </a:r>
            <a:r>
              <a:rPr lang="ru-RU" b="1" dirty="0" smtClean="0"/>
              <a:t> 1943 - на фронтах </a:t>
            </a:r>
            <a:r>
              <a:rPr lang="ru-RU" b="1" dirty="0" err="1" smtClean="0"/>
              <a:t>Великої</a:t>
            </a:r>
            <a:r>
              <a:rPr lang="ru-RU" b="1" dirty="0" smtClean="0"/>
              <a:t> </a:t>
            </a:r>
            <a:r>
              <a:rPr lang="ru-RU" b="1" dirty="0" err="1" smtClean="0"/>
              <a:t>Вітчизняної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. Брав участь у боях на </a:t>
            </a:r>
            <a:r>
              <a:rPr lang="ru-RU" b="1" dirty="0" err="1" smtClean="0"/>
              <a:t>Південно-Західному</a:t>
            </a:r>
            <a:r>
              <a:rPr lang="ru-RU" b="1" dirty="0" smtClean="0"/>
              <a:t>, </a:t>
            </a:r>
            <a:r>
              <a:rPr lang="ru-RU" b="1" dirty="0" err="1" smtClean="0"/>
              <a:t>Донському</a:t>
            </a:r>
            <a:r>
              <a:rPr lang="ru-RU" b="1" dirty="0" smtClean="0"/>
              <a:t>, </a:t>
            </a:r>
            <a:r>
              <a:rPr lang="ru-RU" b="1" dirty="0" err="1" smtClean="0"/>
              <a:t>Воронезькому</a:t>
            </a:r>
            <a:r>
              <a:rPr lang="ru-RU" b="1" dirty="0" smtClean="0"/>
              <a:t>, 1-му, 2-му </a:t>
            </a:r>
            <a:r>
              <a:rPr lang="ru-RU" b="1" dirty="0" err="1" smtClean="0"/>
              <a:t>і</a:t>
            </a:r>
            <a:r>
              <a:rPr lang="ru-RU" b="1" dirty="0" smtClean="0"/>
              <a:t> 3-му </a:t>
            </a:r>
            <a:r>
              <a:rPr lang="ru-RU" b="1" dirty="0" err="1" smtClean="0"/>
              <a:t>Українських</a:t>
            </a:r>
            <a:r>
              <a:rPr lang="ru-RU" b="1" dirty="0" smtClean="0"/>
              <a:t>, 2-м </a:t>
            </a:r>
            <a:r>
              <a:rPr lang="ru-RU" b="1" dirty="0" err="1" smtClean="0"/>
              <a:t>і</a:t>
            </a:r>
            <a:r>
              <a:rPr lang="ru-RU" b="1" dirty="0" smtClean="0"/>
              <a:t> 3-му </a:t>
            </a:r>
            <a:r>
              <a:rPr lang="ru-RU" b="1" dirty="0" err="1" smtClean="0"/>
              <a:t>Білоруських</a:t>
            </a:r>
            <a:r>
              <a:rPr lang="ru-RU" b="1" dirty="0" smtClean="0"/>
              <a:t> фронтах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472" y="4000504"/>
            <a:ext cx="6286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18 </a:t>
            </a:r>
            <a:r>
              <a:rPr lang="ru-RU" b="1" dirty="0" err="1" smtClean="0"/>
              <a:t>серпня</a:t>
            </a:r>
            <a:r>
              <a:rPr lang="ru-RU" b="1" dirty="0" smtClean="0"/>
              <a:t> 1945 за «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106 </a:t>
            </a:r>
            <a:r>
              <a:rPr lang="ru-RU" b="1" dirty="0" err="1" smtClean="0"/>
              <a:t>бойових</a:t>
            </a:r>
            <a:r>
              <a:rPr lang="ru-RU" b="1" dirty="0" smtClean="0"/>
              <a:t> </a:t>
            </a:r>
            <a:r>
              <a:rPr lang="ru-RU" b="1" dirty="0" err="1" smtClean="0"/>
              <a:t>вильотів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проявлені</a:t>
            </a:r>
            <a:r>
              <a:rPr lang="ru-RU" b="1" dirty="0" smtClean="0"/>
              <a:t>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мужність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героїзм</a:t>
            </a:r>
            <a:r>
              <a:rPr lang="ru-RU" b="1" dirty="0" smtClean="0"/>
              <a:t>» старший лейтенант Петро </a:t>
            </a:r>
            <a:r>
              <a:rPr lang="ru-RU" b="1" dirty="0" err="1" smtClean="0"/>
              <a:t>Киселенко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удостоєний</a:t>
            </a:r>
            <a:r>
              <a:rPr lang="ru-RU" b="1" dirty="0" smtClean="0"/>
              <a:t> </a:t>
            </a:r>
            <a:r>
              <a:rPr lang="ru-RU" b="1" dirty="0" err="1" smtClean="0"/>
              <a:t>високого</a:t>
            </a:r>
            <a:r>
              <a:rPr lang="ru-RU" b="1" dirty="0" smtClean="0"/>
              <a:t> </a:t>
            </a:r>
            <a:r>
              <a:rPr lang="ru-RU" b="1" dirty="0" err="1" smtClean="0"/>
              <a:t>звання</a:t>
            </a:r>
            <a:r>
              <a:rPr lang="ru-RU" b="1" dirty="0" smtClean="0"/>
              <a:t> Героя </a:t>
            </a:r>
            <a:r>
              <a:rPr lang="ru-RU" b="1" dirty="0" err="1" smtClean="0"/>
              <a:t>Радянського</a:t>
            </a:r>
            <a:r>
              <a:rPr lang="ru-RU" b="1" dirty="0" smtClean="0"/>
              <a:t> Союзу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врученням</a:t>
            </a:r>
            <a:r>
              <a:rPr lang="ru-RU" b="1" dirty="0" smtClean="0"/>
              <a:t> ордена </a:t>
            </a:r>
            <a:r>
              <a:rPr lang="ru-RU" b="1" dirty="0" err="1" smtClean="0"/>
              <a:t>Леніна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медалі</a:t>
            </a:r>
            <a:r>
              <a:rPr lang="ru-RU" b="1" dirty="0" smtClean="0"/>
              <a:t> «Золота </a:t>
            </a:r>
            <a:r>
              <a:rPr lang="ru-RU" b="1" dirty="0" err="1" smtClean="0"/>
              <a:t>Зірка</a:t>
            </a:r>
            <a:r>
              <a:rPr lang="ru-RU" b="1" dirty="0" smtClean="0"/>
              <a:t>» (№ 7989)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bg2"/>
                </a:solidFill>
              </a:rPr>
              <a:t>Шануймо</a:t>
            </a:r>
            <a:r>
              <a:rPr lang="uk-UA" b="1" i="1" u="sng" dirty="0" smtClean="0">
                <a:solidFill>
                  <a:schemeClr val="bg2"/>
                </a:solidFill>
              </a:rPr>
              <a:t> живих, пам'ятаємо загиблих!</a:t>
            </a:r>
            <a:endParaRPr lang="ru-RU" b="1" i="1" u="sng" dirty="0">
              <a:solidFill>
                <a:schemeClr val="bg2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929322" y="1571612"/>
            <a:ext cx="292892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Прошла война, прошла страда,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Но боль взывает к людям,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Давайте, люди, никогда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Об этом не забудем.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Пусть память верную о ней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Хранят…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дети нынешних детей,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наших внуков внуки…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(А. Твардовський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B0AA99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4429156" cy="33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u="sng" dirty="0">
                <a:solidFill>
                  <a:schemeClr val="bg1"/>
                </a:solidFill>
              </a:rPr>
              <a:t>Актуальність </a:t>
            </a:r>
            <a:r>
              <a:rPr lang="uk-UA" b="1" u="sng" dirty="0" smtClean="0">
                <a:solidFill>
                  <a:schemeClr val="bg1"/>
                </a:solidFill>
              </a:rPr>
              <a:t>теми</a:t>
            </a:r>
            <a:r>
              <a:rPr lang="uk-UA" b="1" u="sng" dirty="0">
                <a:solidFill>
                  <a:schemeClr val="bg1"/>
                </a:solidFill>
              </a:rPr>
              <a:t>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 2014р. </a:t>
            </a:r>
            <a:r>
              <a:rPr lang="uk-UA" sz="2800" dirty="0" smtClean="0"/>
              <a:t>Виконується </a:t>
            </a:r>
            <a:r>
              <a:rPr lang="uk-UA" sz="2800" b="1" dirty="0" smtClean="0">
                <a:solidFill>
                  <a:schemeClr val="bg1"/>
                </a:solidFill>
              </a:rPr>
              <a:t>70 років </a:t>
            </a:r>
            <a:r>
              <a:rPr lang="uk-UA" sz="2800" dirty="0" smtClean="0"/>
              <a:t>з дня визволення українських земель від жорстоких лап окупантів;</a:t>
            </a:r>
          </a:p>
          <a:p>
            <a:r>
              <a:rPr lang="uk-UA" sz="2800" dirty="0"/>
              <a:t>Ця війна була найкровопролитнішою і найжорстокішою з тих, які знає </a:t>
            </a:r>
            <a:r>
              <a:rPr lang="uk-UA" sz="2800" dirty="0" smtClean="0"/>
              <a:t>людство:</a:t>
            </a:r>
          </a:p>
          <a:p>
            <a:pPr algn="r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- </a:t>
            </a:r>
            <a:r>
              <a:rPr lang="uk-UA" sz="2800" dirty="0">
                <a:solidFill>
                  <a:schemeClr val="bg1"/>
                </a:solidFill>
              </a:rPr>
              <a:t>приблизно 5,3 млн. </a:t>
            </a:r>
            <a:r>
              <a:rPr lang="uk-UA" sz="2800" dirty="0" smtClean="0">
                <a:solidFill>
                  <a:schemeClr val="bg1"/>
                </a:solidFill>
              </a:rPr>
              <a:t>осіб </a:t>
            </a:r>
            <a:r>
              <a:rPr lang="uk-UA" sz="2800" dirty="0" smtClean="0"/>
              <a:t>загиблих українців;</a:t>
            </a:r>
          </a:p>
          <a:p>
            <a:pPr algn="r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-  </a:t>
            </a:r>
            <a:r>
              <a:rPr lang="uk-UA" sz="2800" dirty="0" smtClean="0">
                <a:solidFill>
                  <a:schemeClr val="bg1"/>
                </a:solidFill>
              </a:rPr>
              <a:t>2,4 </a:t>
            </a:r>
            <a:r>
              <a:rPr lang="uk-UA" sz="2800" dirty="0">
                <a:solidFill>
                  <a:schemeClr val="bg1"/>
                </a:solidFill>
              </a:rPr>
              <a:t>млн. українців </a:t>
            </a:r>
            <a:r>
              <a:rPr lang="uk-UA" sz="2800" dirty="0"/>
              <a:t>було вивезено на примусову працю до Німеччини</a:t>
            </a:r>
            <a:r>
              <a:rPr lang="uk-UA" sz="2800" dirty="0" smtClean="0"/>
              <a:t>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Нові документальні джерела, дослідження вітчизняних і зарубіжних </a:t>
            </a:r>
            <a:r>
              <a:rPr lang="uk-UA" sz="2800" b="1" dirty="0" smtClean="0">
                <a:solidFill>
                  <a:schemeClr val="bg1"/>
                </a:solidFill>
              </a:rPr>
              <a:t>дослідників;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Та найголовніше те, що і  в наш час імена тих людей, подвиг яких з якихось причин залишився не  поміченим; люди, які </a:t>
            </a:r>
            <a:r>
              <a:rPr lang="uk-UA" sz="2800" b="1" dirty="0" smtClean="0">
                <a:solidFill>
                  <a:schemeClr val="bg1"/>
                </a:solidFill>
              </a:rPr>
              <a:t>мешкають з </a:t>
            </a:r>
            <a:r>
              <a:rPr lang="uk-UA" sz="2800" b="1" dirty="0">
                <a:solidFill>
                  <a:schemeClr val="bg1"/>
                </a:solidFill>
              </a:rPr>
              <a:t>нами поруч.</a:t>
            </a:r>
            <a:endParaRPr lang="uk-UA" sz="3000" b="1" dirty="0" smtClean="0">
              <a:solidFill>
                <a:schemeClr val="bg1"/>
              </a:solidFill>
            </a:endParaRPr>
          </a:p>
          <a:p>
            <a:endParaRPr lang="uk-UA" sz="3000" dirty="0" smtClean="0"/>
          </a:p>
          <a:p>
            <a:endParaRPr lang="ru-RU" sz="3000" dirty="0"/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7158" y="428604"/>
            <a:ext cx="8643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Хронологічні рамки:</a:t>
            </a:r>
          </a:p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( 22 червня 1941р. – 9 травня 1945р.)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071678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bg1"/>
                </a:solidFill>
              </a:rPr>
              <a:t>Територіальні межі</a:t>
            </a:r>
            <a:r>
              <a:rPr lang="uk-UA" sz="6600" dirty="0">
                <a:solidFill>
                  <a:schemeClr val="bg1"/>
                </a:solidFill>
              </a:rPr>
              <a:t> </a:t>
            </a:r>
            <a:r>
              <a:rPr lang="uk-UA" sz="6600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357358" y="3071810"/>
            <a:ext cx="6786642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Охоплюють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територію Дніпропетровської області, в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сучасних кордонах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Конкретно м. Марганець у сучасних межах;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uk-UA" b="1" u="sng" dirty="0" smtClean="0">
                <a:solidFill>
                  <a:schemeClr val="bg1"/>
                </a:solidFill>
              </a:rPr>
              <a:t>“ Тяжкі роки окупації ”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928671"/>
            <a:ext cx="9144000" cy="4429156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17 серпня 1941 року </a:t>
            </a:r>
            <a:r>
              <a:rPr lang="uk-UA" b="1" dirty="0" smtClean="0"/>
              <a:t>місто було окуповане німецькими військами</a:t>
            </a:r>
            <a:r>
              <a:rPr lang="ru-RU" b="1" dirty="0" smtClean="0"/>
              <a:t>;</a:t>
            </a:r>
            <a:endParaRPr lang="uk-UA" b="1" dirty="0" smtClean="0"/>
          </a:p>
          <a:p>
            <a:r>
              <a:rPr lang="uk-UA" b="1" u="sng" dirty="0" smtClean="0">
                <a:solidFill>
                  <a:schemeClr val="bg1"/>
                </a:solidFill>
              </a:rPr>
              <a:t>907дня і ночі </a:t>
            </a:r>
            <a:r>
              <a:rPr lang="uk-UA" b="1" dirty="0" smtClean="0"/>
              <a:t>висіла над м. Марганцем темна ніч окупації;</a:t>
            </a:r>
          </a:p>
          <a:p>
            <a:r>
              <a:rPr lang="uk-UA" b="1" dirty="0" smtClean="0"/>
              <a:t>З початку окупації близько </a:t>
            </a:r>
            <a:r>
              <a:rPr lang="uk-UA" b="1" u="sng" dirty="0" smtClean="0">
                <a:solidFill>
                  <a:schemeClr val="bg1"/>
                </a:solidFill>
              </a:rPr>
              <a:t>500 родин </a:t>
            </a:r>
            <a:r>
              <a:rPr lang="uk-UA" b="1" dirty="0" smtClean="0"/>
              <a:t>було евакуйовані на схід  СРСР;</a:t>
            </a:r>
          </a:p>
          <a:p>
            <a:r>
              <a:rPr lang="uk-UA" b="1" dirty="0" smtClean="0"/>
              <a:t>В будівлі колишньої дитячої поліклініки розташовувалося </a:t>
            </a:r>
            <a:r>
              <a:rPr lang="uk-UA" b="1" u="sng" dirty="0" smtClean="0">
                <a:solidFill>
                  <a:schemeClr val="bg1"/>
                </a:solidFill>
              </a:rPr>
              <a:t>Гестапо</a:t>
            </a:r>
            <a:r>
              <a:rPr lang="uk-UA" b="1" dirty="0" smtClean="0"/>
              <a:t>;</a:t>
            </a:r>
          </a:p>
          <a:p>
            <a:r>
              <a:rPr lang="uk-UA" b="1" dirty="0" smtClean="0"/>
              <a:t>Фашисти</a:t>
            </a:r>
            <a:r>
              <a:rPr lang="ru-RU" b="1" dirty="0" smtClean="0"/>
              <a:t> </a:t>
            </a:r>
            <a:r>
              <a:rPr lang="uk-UA" b="1" dirty="0" smtClean="0"/>
              <a:t>замучили і розстріляли в Марганці </a:t>
            </a:r>
            <a:r>
              <a:rPr lang="uk-UA" b="1" u="sng" dirty="0" smtClean="0">
                <a:solidFill>
                  <a:schemeClr val="bg1"/>
                </a:solidFill>
              </a:rPr>
              <a:t>понад 500 чоловік</a:t>
            </a:r>
            <a:r>
              <a:rPr lang="uk-UA" b="1" dirty="0" smtClean="0"/>
              <a:t>, тіла яких скидали поруч з будинком в яму (зараз на цьому місці </a:t>
            </a:r>
            <a:r>
              <a:rPr lang="uk-UA" b="1" dirty="0" smtClean="0">
                <a:solidFill>
                  <a:schemeClr val="bg1"/>
                </a:solidFill>
              </a:rPr>
              <a:t>братська могила у вигляді меморіалу з </a:t>
            </a:r>
            <a:r>
              <a:rPr lang="uk-UA" b="1" dirty="0" err="1" smtClean="0">
                <a:solidFill>
                  <a:schemeClr val="bg1"/>
                </a:solidFill>
              </a:rPr>
              <a:t>“Вічним</a:t>
            </a:r>
            <a:r>
              <a:rPr lang="uk-UA" b="1" dirty="0" smtClean="0">
                <a:solidFill>
                  <a:schemeClr val="bg1"/>
                </a:solidFill>
              </a:rPr>
              <a:t> вогнем"); </a:t>
            </a:r>
          </a:p>
          <a:p>
            <a:r>
              <a:rPr lang="uk-UA" b="1" u="sng" dirty="0" smtClean="0">
                <a:solidFill>
                  <a:schemeClr val="bg1"/>
                </a:solidFill>
              </a:rPr>
              <a:t>В будівлі музичної школи було казино</a:t>
            </a:r>
            <a:r>
              <a:rPr lang="uk-UA" b="1" dirty="0" smtClean="0"/>
              <a:t>, де фашисти відпочивали і розважалися.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За 2,5 роки </a:t>
            </a:r>
            <a:r>
              <a:rPr lang="uk-UA" b="1" dirty="0" smtClean="0"/>
              <a:t>окупації загинуло </a:t>
            </a:r>
            <a:r>
              <a:rPr lang="uk-UA" b="1" u="sng" dirty="0" smtClean="0">
                <a:solidFill>
                  <a:schemeClr val="bg1"/>
                </a:solidFill>
              </a:rPr>
              <a:t>665 мирних громадян </a:t>
            </a:r>
            <a:r>
              <a:rPr lang="uk-UA" b="1" dirty="0" smtClean="0"/>
              <a:t>та понад    </a:t>
            </a:r>
            <a:r>
              <a:rPr lang="uk-UA" b="1" u="sng" dirty="0" smtClean="0">
                <a:solidFill>
                  <a:schemeClr val="bg1"/>
                </a:solidFill>
              </a:rPr>
              <a:t>2 тис військовополонених.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4572008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роки окупації жителям міста довелось проявити виключну мужність та витримку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uk-UA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xQSEhUUExMWFBUXFxcaGBcYGR0YHxcfGBwZHRgdHBgZHCggGBwlHBcUITEhJSorLi4uHR8zODMsNygtLisBCgoKDg0OGxAQGiwkHyQsLCwsLCwsLCwsLCwsLCwsLCwsLCwsLCwsLCwsLCwsLCwsLCwsLCwsLCwsLCwsLCwsLP/AABEIAOYA2wMBIgACEQEDEQH/xAAcAAACAwEBAQEAAAAAAAAAAAAABgQFBwMCAQj/xABDEAACAQIEBAQDBAgEBgEFAAABAgMAEQQSITEFBkFREyJhcTKBkRRCobEHI1JigsHR8HKS4fEkM0NTY6IVFnOys8L/xAAZAQADAQEBAAAAAAAAAAAAAAAAAgMBBAX/xAApEQACAgICAgEDBAMBAAAAAAAAAQIRAyESMQRBURMiYRQjMnGBofEF/9oADAMBAAIRAxEAPwDcaKKKACiiigAooooAKKKKACiiigAooooAKocVx5UlyknZiotoyoQHN+4JOn7pq2x8+SNm7A29+n42rNcdOTiAdMsVlHrpZ9fUlvrTRjyMbo0zC4gOoYda7Ur8p4uxaIm9j5T3H3T81sfnTRSmhRRRQAUUUUAFFFFABRRRQAUUUUAFFFFABRRRQAUUUUAeZJAouTYDrXyOVWF1II9Kg8fgLwSKNyNLgHUbXB0IrMeA8xPGcq3DgkNFurfvRakg6G8ZP+G9rDG6NSs1+iqThPMkMyZs6qbXIJtapWE4zFJ8LaHY9/6d9bXGu1FhRY0V8Br7WmBRRRQBR80YrKigerf5Rdf/AHyH2BpDSHvudzuTfembmjE3dtdB5fkNSfmSR/DSe+LudKaEquzq8bFybf4L7ATmN43vsch+Wq/gT/lrQYnuAayuHEgrl+8dR7jX+v1rQOWsX4kI7ilOeceLot6KK8SyhRdiAO5oFPdFR3x0YBYsABv/ALd/Sq3E8xpGCWRxtsAbX2DWN06fFbfvWNpG0yyx2MWJczfIdSewFQ8HxtGbw28km5Q/EPcdvWqDDcQLyDES6CxaNDoEjG8re+gXYknS9qWcTxlZJUlRf10jEsxvougRQL/sgXpOe6RvHRrIoqNw5iY1J3tUmqChRRRQAUUUUAFFFFABRRRQB5kW4IrE+dOEZJ3Cgg5rgg6i+ot8621jYUi8e4A+NBmV1zXsqjTLlJzBz322Glut6SbpWPDsz7h/FXZrFhHiAb3sCJrX6MNJdtPvXuDm3ZuC8WUTZ2B8KSyyr/220AYHcDMdD01G+6dxPh7KxR1KuNwdPmD1967cK4i4kAdh4huFd7ZZwdPDl1sGO2bZtL2azUjV7Q/WmaZxid8NLCJZXeJm0sclrWvcqLuQCDfTY6VbYnG4iA5cglB+FyyrYDfPft3W979KoHxSYzAFbfrYQLxMSWQoCCp0Bbyhhe3Q31BqT9q8bAJIfii8rHsVsLk9BbKfnWc2hePVl6OMGMqMRlUt8LKbq2lyASBY+hrpDx6BwxRwcoN/lvbvb0qrj4pG+DvIFIsQQ1mBtfSxOv0pMn4ipxSkhfCw2EdioUKpLOANB3IB7amtWX0H0/Z75n4l5yvX739PreqJMQL1WPi2cljuxudb/wC9e4mrMs1dfB63iYqiXOCxYVhf607crYsxu6BSVAR9OivfLYbkXUjS+1ZkJLelMvLHEjYOSQ0d4mN9SpvJFrsPN4o+frTLJaOTy8LUrNDk48GL+H8KAZnYEC52Uevc9KpMZi5pc08wVYYheJQ2YSSfdJ0BsG6aVx4xjDMkKKT+sdr9NL5RoPQ1455xFxDhYz8V2axJsNSCflmb5Urm2cqicuAPeNsRJ+sAIMKkC5a5AO19XueugvUOFzKWDC8aMBKV1M0j7RoTuTe1+i371M4pLf8A4WNljijQNPJssIOgW3VrAaep7kVF4hxJcDCrqmWQqVw0Lbxq3xSyf+R9+4Bt1NJHY7fwQ+b+JkH7IpGc2OIK6AWAyRLbZF1H49TUXhmGGeJz8JewNtDbSw/vvXvk3l2TFMXLFUDXeTq7bsFvsfUbe9XXNvMMMCfZMOiufvEarFboO79PS9Ck+WhXVUaDhCMgt2rtVDyfKzQKW7VfV1EQooooAKKKKACiiigAooooA+Gs45sx0uBxHj4fMyE2mWxZL6/EBqDYHzDbS/atHYaUiY3mQYSUwYpSYiSUlUagE7Mn3gL7jXuDvST6Gj2dg2E4xCcpySqPTMhPXs6H6exrOeOcHkw8nhzLcG4BGquP3TbU+m4pu4tylqMVw2RYz8QCNZG/wHZG/cPlO2lesLzUmKjbDY1FixKi6lxZSy6q37rAhSLfI1FFOhXgjmV1Vs6ShQYZNi9gT4bsdMwAsC3sbggh55LxCTRSr4ZjDgiSPUBXtY5VbUKQRob5ctqUIsXEmQGFUldFN5YleMhr5nvpJLmuCc4uD9KiYESxYkMJ3aQOuex/6bFcroAWBjte/UWHtTVyNZewyt4c0RzWGbfodCtgOu/tb6LfFrx4V2F8+JlWLpfw4BmO2nxsBp/Wr6TiVvEJ3zHPvbMLordgLaHQaA+1RThkdYmdCFjQqplbwU1ZiWBsXckZdVUj66LBbKSaVWLkEOlS4oaYouEhyrRRSstjdY0ZlY9LSSZCLWP3e1SU5dkB0w2II6jOn9NKyWFv2ehj/wDQxR9C02FvXLhTMjyR/wDcja3q8Rzxj+IB0/iFOEvD5FW5w7xhR5g0Imv7Mjq3TXT61RNCDMjEKHQhlWOTISQSf+XiFVr2FrXNZHHOL7Ez+ZhywpLZZcpjx8RATYokLyE/s/EASO+qG3zrxNLLLM8qkLJOxMbHTwoEOkhPQEKuvYN+0L1OBeSKSSBFa7bRn9XZAd3tqi5W1a9tdL3FSEImEju+XDgg4iYeU4kp8EUIPwwrsBfQam5OjtHn37LaHExQQ+Mb/Z0bNCH+LFTdZ5BuVDWyg9de1U/AOEz8VxLTSkhLgu/YbhVv1tp6Wr5gcFJxSbxHIgwcOl9ljVQLIl9C1rb7bnXSrkTPjR9j4avg4RDaSXbPuTqNTftuethpWCknjnMhNsDw1ScoKlk7DQhW6C97yfTvUWTlRMJhjLiJlWU5bLb/ANQASWPrVgeKYbhg+z4VDPiG0YjXzW+8etv2F0A7VQce4JjHyYjFG5ZgLXuUB28o0Qb6C9EVsPRpfKmJDwLbtV1VNyvghFAo9Kua6SIUUUUAFFFFABRRXy9AH2ivOcd68mZf2hQB0NJPFsRgZZGixlkkvoZPKu5y5XPlA96b2xaD74+tZ7x1cJisTKMRII1Cqqkkrc3JbUaCwy6nuaSfQ0ezw3KuJwRabh84ymxMT2KuOmt7emtj62qBj8dhcb+pxsRwOJGgLaAEnQqzaZTf4W8p1sdb1NwHL0sBzcNx6Mv/AG3YEG/oLjr2rvjMTIyeHxLh+ZbHzwi9vUZWJU+zCpL5KCTxLh8uCKQYxWkw+YGORLnJro0Z3Hcxn5etrgIpGQeMwcKo+yyqoJe9wBHGAWZcpsybakXB1q0w+AyWiw8zYiCUMiQSrcqb7FiAVRepHaw7i2x/DTh8P4kRWR8wWaVQLxqDqqKLBVB0I/sU4iuVHPhnAM76ssBuSuqtKL2vlB8kWx0GZvWumNRYMQyARRkAN4815XYG1viN73zdQNKg/Z8xWXCplSLzNiJjYyMLeW/UaDQaVb8QWXExYbFxxI0ik5lLALa/xXbcAj6MaYW7LXlXEeIrnxJZhcWeRMine+QW1Hrc+9VuFxGIXF4vwI0k863DPlt5Ra3vrUX/AOovAkD4rFo1gf1UK330+Im34VFwnPGBhllkBlJmILXFwCNBbTStckYot9F/yhjCYZ5X0/WyMR26kbnbWqzhvH4GgYYoF2Yu9pEJUg3KqhYWYWA2qFg+YsD9mkw6YiVPFvd2XMRn32UCwtb+tXWPjTEYeCDDPG8YeMOwYXVF3IHUm23rWXfTMejwvLaT4dGQCIsubwjdoxmv906pcG5yldzSjx3lpmeKOVmiiT/pKAcwUbQuLByQPhYZx+9Tnx/mBo80cKOqoQskxQlYh7Dc2+VR+D4dJp5EWQzwGJGkZjfM7m6lf2Tox02rasZNoVDhziIw+LtguHREeHADZpSLEX6sT9d/erNp8Ri4gkCjh+BAsJGsjMvcDSwNz773N6k8xcEMLB7LIV/5Tyai99A4JyiToshBB0DdDSniOJB3Jmw+JlkUnR5UXKdiAiA5fYVGSaZRNMvMPx/A4BcmDiOIlOjSkWv65rXI9ALevWqninH8dOQZM0aZtEUZFPv94/OvUHH5YwVw/Co113d2ctfrsL/WuMnEsfILSQIsd76AAAd7BM21+tYrNpUarywzGBc29qt6S+V+OhEyy3UdL1fDmLDn/qDr+FdFkC2oqsHH8Of+oKF49AdpBQBZ0VHw+NR/hN6kUAKnOOLkhBddQR1LDKfUKwuO56e1ZpjOb8VmylY1Nr/fNx3HnsR6ituxuEWRSrCs05r5LKgmMXS98vY9SpGqn8DWNDwaT2LkPMeJY6+CR/8AbBP41Mh4tJ94RH2jUEfhSli43hPWw0vb8+3vtXyLirDeoNzR6WPH48x4+2KR0A/wr/SiEJY/rIwT/wCKP88tKUfGATa9dxiwdjWfU+UV/SQf8WPWFhibLmMTkDrGmvre1VPEMQ5xDoVCQRhSWS6s5f4VUhrXPmtp60t/ail2vawJv6CmjlqZ1RZ57uIhmy6+aWU2jS37u/yB9KZNT6OTycP0RhjwUsa+HEo+1Sx5mPSCMaJGrEadh6g3vVty5i4HjGH8MxPGRnibQ5tySfv3Op73NSf/AJWWDDibFR6lhmWPXw1PViT061B5x4tBhY0xJRHmykQsRcgEXJvvl1Bq3Rw9lHzDhsNgQ3iTM8dyyYbYXJ+8eqjppSLxrmyfFEWbwoxoqLoABtZdttNR8hVVjsW88jSSG7E31/OveBwEkz5I0LsdbCwsBuSxIAHqSK5pZG3SO/D4yS5TPEWKRCDIhlS92BYj5jsRV9gsFh8UP+Fms9rmORQDpvqhJt7pVfPyxiRocPJ8hmHfdbg1R8Q4S0TC6tG4sQCCrfjtWKK9l5L3jZbcT4eYWCyJlYi428wvupHxD1BrjBiJIjmikYHpqfpfcVccvcVbFI0MxUsozFW0EgGlwd/E/eFj+VVnFuH+EwKsXjb4WOhuN0a2gcXG2hBBGh0xxa6YRlHJ9s1s0HlH9I4YiHFgg2tnt+fcVe8NnTAo4IMkszNIngRswIOiWsLAAViLrcWP+1aN+jLm8q32ad9L+Um+hO1v3T26GrY8l6ZxeR4/09rotOH4tvDZ5JDKoLLi4JNCgJsHRTtYW096puaeFMgcq5zhBJHIpymaNe9rHOinXuo72p3h5aM2IbEYsISDaONdVspOVnJ+Ntdth61N5q4b40JKj9ZH509bbr7EXH0qskmjmTp2KDtEsUfjsWJQHXUnTvVNiMJgH0IkHsx/K9UWIxTZ3DsWsbgn9k6r8wNPlVdiOIWrn506o9nHixvGptjA/BcB0zE+org2AwK7rf8ACleXiZ71G+2FutMosSUsa6Qyyy4NTZcOD7n+lc4cYrHyRRxqN2EasfZc9wTtqdBVThcOWsW0Xt1b27L6/T0cOW+WnxJFwVQdPT+lPFHHmyr0i35U4hLJKAgIQWA1JH+p9fpYaVqkewvVdwbg6QKAoq0qhyBXmRARYivVFACXzRycsoLILNWRcc5feJiMtvTYfw9P4Tp2r9Iml/mnhEUkTMwGg3237noKxpMaM3Ho/NTqVJ9+1rHsQdQa6Q4th1q/5qwDwTeHNC0RI8rg5w4v0a1pF9Nx2pfxOEK6jY7WOh9j0Poam18nbjzWXGCl8RkQ7Fhm/wAI1b8Aa2DhvL5fhyqhCzM6zi/cHyA9hlAFY3yph/ElI62VQPWRgv5X+tadxTinhS40JLkkz4aJLGxCplzkdtL3rYRoj5OR5Jf0XvEPt2Lj+zthhAGsJJS6sALgtlA3vas25/4qJsTkS/hxAIo7Klx+JF/lWmJxI/aMbIJM0cOHS1jdcxDNcf5R9axKa5ZiTre2vpoeve9ZldKjPGhznfwdsFA0jKiC7Ntc2A7kk7AAEk04YIpAgWLUbu53kP5hB0HzOuyE+JZPMhsQD31B0I3GhBqbDxzMm9iN/Tub9KnCOjr8ly/wXHF+MuAxjzeUXJX7g2JPpS34jsczsxJ01JJ+p99qteBc02zKGzRk6qdAdtbbi9tCO1d+KcHBXxsPdkO6WBK+mn0t13G+UGRsXx3DlvsWncowddwbn1F9ab3YTRMtxZ1BU9nX4G02F/KfQmlV9avOA+aEA6EXA12ttp8hWJ3ofPHi1JFNm/2rorkEON11+XX+teMZpI47N+ev869xUjXFl6U4f2btwXmpGwcc0l2JOSyi5Zugt3ItUfHc2SgSFcMy+EEaQOQGCtsQo36/Sk/kJHnwk0KfGhSWK50zxsDb0vtTJiY8XiZHlTCeHmg8F1mbJnuSbjKCSFJrsi7VniyjxbQhc/4UQzllFkY2FuzjxEufm4+VJeIlvetR/Sjw0xQRgkEiBAx2u0JUX9vMflWUYfCM7WA21JOgUep6D8aRpcjrxZf26fo5jU1d4Hh1rZxdjayduxbv7bd718wnhxkEeY9xoT6KdcvTa5PpTjwKRS8bSxiNVuB5cva9ydSddyTW6Jzm2tFlynyc0pEko07VqWBwKxKFUWo4c6FAUta3SpVOc4UUUUAFFFFAHwmqHH4tcUjwxsgv5WOcEjXXyg3vbvarfFz2BAUsT0H9dhWeT/o6Z2L+LlYkkhensSoJqc5qI0VZF4rydjY42jRkxUB18Jxof4SfKdd1IPrWe8Q4NNBdlhkRbkMkgzqbdBJ1A6BjcftE6nQzyfiotsbIn8YH5yivTQcQUANjsNIO03hEfM2J/GpqTKaErkNFaZHVSB48IILXIOZSAb2I6767VqfG+KYMPIJcG8pQ+dvBuLjrntt60h+A0M6uzYLNnQn7NM7lsrXuUk+EAZtQetafx/iEhR4osLJNnSwYWCHMD94npVo7ROXZSmWBsBijh8M2HQoCSUyh82xH7Qt271jMmh13ufzNfoCDhT//ABow8lvEGHyGxuLhbCx9NKwTEDzN0BNwPRtf5kVPKtI6vDf3NEew61xkwaE/n0vUhh1pp4CkWHizT4ZpGnBy5vKuQaeU31N/p86lFN9HdknGK+4SZsEN10PcVdcA4+0LBSLMRa24cex/EVaYzgkL3aCUJ/4prqR/hkAKsP8AFY1WycsSm92iW3XxVt9RWq/ZGf05q1ouZ+Ex4vzwWWU7xkgZif2WO/sTf1NfOF4Pw0CHLcXZiNbEkki4NjYG1+tq84bDJEqohZ3tZ3+7/ApF9epr7jXKDwgVDte9yfLvo1hcG9vrramS+Dnc2/tbFfFS55JG7sdvp/KvsQrpiMGyMQwKnqD0/wB96Ik71OT2ejCNRQ7/AKOcb4CYia1/DikNvYrb8b0/4bhU8qCVsVIsrqGAXL4a3GgsVuRtfXvSl+jyGOLDTSYiwiZVja/XxPMRp6MlMfDeHM6CPD8Q/UagLYM4F9gx6DbauqHR4uV3Ni9znjvtWFhkcAHLiA3a6FM1j203rPcJwxGH/ETxxoNo4yXOlr3EYbU3+8Qfan/n/CiPwcLBEZskf/LzWMmZgX13uwViT70t4KJohduDA67yMT/L0FZJ1s2H5DA4/BYc/qonkO2pWIN8xmc/NhU9eYMQ2iQiMdAkR/8AyIZj9aBzJiEtk4bCg2ACs3y0IrsedccDphEXt+oc/wA6g7f/AEqhn5Q4vkbJK1ttDpa/99KfY5AwuDcVi0nMuNkuGjADWBBgH819/WnfkbiDvdTsNqvCVojNUx0ooopxArzJIFFybCvVJXPfEcTCyfZ1V2bQAoXYewvb5kGsbpWalZA5l4PisXMzQTSJFYfekCse4VTaw71Xyfo7YrmxGOsLa5l2+byaaelCcM4zih+slMQPQsqfhFc/W1d5P0cwi0mNxhNuui/+8hY/SufcndlbpUU2J5f4TFfPjzIRuI8r/wD60P0vUYJwwnLhsDisYwttmC+5IJIHyphd+FYVDJFhnxGXeQqzKLaHzvpa/YWqmxHMmOxIvh40wUAsfENlAGmvivoNP2Reivz/ALG2ROM4Noo2kfAYLh6WuC8ueZrWYqmgszBbbe9aDwfmX/goJLBvOsMjX+C+iORbYnw/816zzh/C8Ot5582Ke2fxZs6ppsQrHOy3tYsLk3Cq2tpXIfGY3knwrteKUlbjTc3QgG9vvLudQKtCXolNUM2M5hN4sSTklil8GeLNa4O1gfisb2t0NKP6QuC+BiS6jyP5hpbRjv2urmx7BlrTeC8CwscjZf10ykZ5JDme5G+wA3+6Ki8ypBjs2FU3lVSwcC6xnYBzsQ2xW9yPka2UbDHPg+RkPL2BSXEAS38JAWk9QNAvuzEfIHtXzn3iYZgmGQRAnMyqfKcuikrsH/eG4uDXZsH9mWZJCY5lcBVOoOUE2J36izi4IPobLUhZ2LN227VNfadr/elo64DmmWPyzRCUDrsR8x/rVn/9XYU7wyg9hIB+cVVKxjtR9mX9kUvOPwb+mfyWGJ5wY+XDQCM/tlyzD1209xaqjB4iWN88nnU7i5Fr9QO4/HrUyOEdhUlYb71jypaSHj4lk7/5aN0CsM46Psy+19vVb2rxgog7qpJy381hqVFrgC+rN8I9T1qLHw0FrIDc7KDv9dvU7CtH5C4BHAUnxDKodrQhjbxWFzmF9co1yg2/a00FFLI1QkpPx4tN9l62FOHwqwy4Z5Y5FLTNELlGbso81lsACBplqg4YY52WNFDyK4BkDGF5IxuxK/EydQeg3q/Xik2ExEkQL4uMDOwA88QPr96vPNHFcKuGGKiCeJIGVHy2YC5Dn0tqNe9dWjzhK5lmTF4yQENJGq5vI1mVU8qsuuv3idwAbnaofDXQHLFxXFYVhayYnPlHbzZymXqDsaquESRz52lJjkEmeKRbho9Aq6gHQBR9TodLTcS6LIVxeFzQCyeJE2obcuAWbcMumi6abmpSVsrHoaxhuL5MyYhMUu4YGNwR7ZbH61Em4txOMjxMEj2tqMOHv3F472qBgOXCwMnCsX4ltTHmMMot31Ab5i3rXuLnrH4VsuJjD62tKlm+Trb+dSqzbJ+E/SGyGzYOEHqAGjP45tKmYfnXD5i4gkgfcmNg4PfMrZdPUa1MwX6R8HNYYiJo/Ur4qj6C9vlVsnBuG4wZolia/wCwSh+gIP1FLbjugdey75f4yMQgI3sL1b0qcDwP2Jyjaox8r9PY9jTUGFdSdrREgcU4mkI8zqn7zEAD+vsKUcdz9hYc3hK+Ifq3wj/M2tvQCmXmPgy4lLFQT0JGo+dZ3jv0eyC+Um3ahqxk0ReJ/pAxkxyw2iDXsIxmY26XsT9AKgy8uYyVfFnbIupJlkuxA7X0BpixXHIMFCEiwxWa1mOWwuBYksdWB7UjY/G4jHOb5n9FByr32qK5fFFLRd4bis6xhoY4ZVICZCNcwIzKR9/UKels2mmpFw00sniY2QyFQHCOLRxKfhvEthc7BB8XUnWqbhuFeFrFBiI2HnjU3NluAdPgYE6E9TbrU7mDG/CVIbDtdomuWDAaHMWNzKB5WU6rqBoaGl0gs58SxDYsEktHhUPmc6mR7a/43sBpewFgLLc0t4TiTPiUEFkjTMEXQafExLdWuoJbva1gLV94jj5MWyooVYwLKFFlA0JtqbDckn4jX3D4dYoZnUa5ViQ9zIQZD8o0t/GaqlxiJ2zToca+MhEsLsuJRAkqqQGlT9odGcC9vnvpTZg+IYfDYWNoY2Ik0RAPPK56ksRmJ3LH3rBuBcflwjqyMbC1tdR36ajfT6VrUPMgxq4eeDK08BLeBe3ihhZghP3u30pkZOLi9nrmjhols+Nw6xg+UTIfECZtAsikDykkXGovsQQDSZzDyZNh9cl0/avmX0tJa40to4Fv2mrQ+LYmbHosEeGliVmXxZJVMeQKQSFDAFibW0pxjSwA7C38qWUeXY2PLKDuJ+ZJ4CvxKUB2JGh/iHlPyNeFQdx9a/Q2O5Ww0l/1eQncxExk++XQn3FLvFOVMHhE8SSRwMyjURNcn/FGdtak8L9M6o+Z8xMghGY2XzHsup+gq2wHB5JXCBTm/ZAzN/lHw+7ECtkwvKmFtsXUi9i2h7eVbL+FXWEwUcS5Y41ReygAfQUfR+TJedJ/xVCFy1ybFFd8Q6Ep8ceYNbYjxGG/Q5RZdr3qz4PjI8f48MoWRVbNEbZboScpHVSNNfUVYcx8rJifOto5dNbXV7bB1+8PXeqNcRLFiEnxES4dYkKOwItNceURgb7D2q0VSpHHKTk7ZN4Tgn4e0pYh8Oy5zKx86kaBSPvX9Pesw5s5nXEYn9YpMasLoNAq32Fvvbt71I5352kxbZE8qA6DcL6k/eb8BSZlAFvqTufW9Y36LY8LkrZ1EpimaMgizFSRazEGwP8AELN86ccJiyiCQIsy6LLC+zDQKQSPKbWXtcC+4sl4yxCP1KBCR+1ELA++TJ9KteX+LMPMLX1VgdQbizAr1BGlqyXyTunQwNy+soOJ4Y7gp8cBJWaE31A6lb3/ANek7h/Pht4HEoBiE2JKDOLb5lOjEa7WNcMA8fiLNDL4Ei7ZlvbuA66sthazgm2x0Bq447LhZ1tjIxG+S6YiEXD2Gw0Njto1xtUm6ddjpaPk3IuDxieJw/EBf3T5gPcEh1/Gk7jHB58FIEltntcGNr3HQ3NiPmBXzgfDcQWDwZ1YbMpKn6infg/Ks88wlxTM501b02qii0+xHIWeHcfx4GXOzobDLJ+sH4i4+RrQuH8Um8Nbg3tTHhuCRIBZRU0YZR0FUoSztXwivtFAC/xvlePEG5GtJOM4KYJGgjcKHAu5JVUJ0GdlGl9h62p15s5g+zJlQZ5WICoNTr6DWss5h4lYMizM5ukrEk/EC2gXsBp17gUk3qh4a2c+J8d8NGiw7EB185F28Ro2sWBe5T4RYLawqg4Zxdy7loxLDIc0kR0DN1ZD9x/3hp3vXJImmawvlLEqO+bf5VqHKPJypH4koG1ZGASlbM/4gsMEf6sklyWRwLAxEEHOp+GRWBUgaaA9RVNxV8qxxWOi+I/+KTUD+GPw19waueYcMrTCJRaNpcw7BSLyH/Io0pa4jifEkdu7Gw7DpW3seEfuIjNau+C4g8TBkaxuD16dfQ+tRJtK4l6arLuKema7yv8ApZZbJiBmXpf4h7NsfnY1pfCObsLibZJQGP3W8p/HQ/KvyzHGW0te+3r7DvXZsUIfKshZx2PlS3Qn7x9NhWrZz5IJH68Ug7a1m3P/AAtmxMawiSRpQzFLkqCNLgnRdM2lwKxrh3OGNjtkmbXYC4v66GwHyq4j/SJxDS0r3O3nb16WpnEjZs36N8HkikLI6yZ8rB7iwA8tgdLanUUzY3iUUIvJKie5A/CvzTiueMfIB+tksbj4mPytmAqlxnE8S3mkdjrYgjY9iRrY1nEDeOPfpTw0QIi87DS7aC/oo8zflWUcx84zYx7u7AfS3sB8I9taoQyT6oCsn3ojr80PUem9ROtY0dGOCeybHiKko19arMw6VNwr9DUmqO2DtUSkTOsidfK6+4uH+ZR2/Co2HV42zEWBGo726j1/1qTDLlYNfRTr7HQ6e1aTw/lePFYVrfEL/wChp4u0cWePGdiXhcVf19avcBiVZTFKLoxB7lT+0vr6daVo4mhkaKTRlJFWcMlTkhU9GwcliNUyEAOAD6MDsw9DTaFFZFy9xq2VCwBHwNrp3BPRT17b++ncI4gJV7MNCOxqkZWJJUWFFFFMKFROK4ho4mZRcgGpdeJo8wIPWgDEeM8VBlIkmVVmUZcSAVtvmSQXJCjMwJ00JuLEEK8mCdZlim8hVSu+41ygnse46elaJzFyKfEJjXRmLWOoBO5Aqp4jy1JEqiWMyovwkGzx9wrW1XbyNpoLW3paHcrLjkvhEEY8WV1v7ipHNfNqMhRNIVNmYHL4hG6K35tso9bAoxjhj6Yhx0jIVBv95gx/AV7h4dPi3HlAUfCqiyqOgA7D/U3OtG2L0VONxDMJJ3+IoVUbZQ1l0B200A3sKW5WtTPzpF4JSEb3zMfb/elSTWsrZ14V9tsjs969wxX+Q1J2Hqal4TAlvbvTdwPlN5VIVNLfWmEnkroSQzOTHDpceaQ6af8A8r+NWfCOCo/l+4gzOx62/vQVZNwZonEOQpdtSdQfmb1acQRYYxh4766sb/ETt/f50kp1oile2QY8MpDSBQNMii3TpYfWpCYdVKDKPKO3fU/nXWZLFIxsNT1/vrQWGYn8vYWqfJjUjwMKpR1UbNm/rXnG4dGCuRdX8rW79/frUrCN5z2I19jpXvAwCRXiuL6gDsRoD6jQVnKmPSFDiXBAhttbVGAtodj6/wAqiWLHJKPOb2kAJzW/aA/MU5YVBJG0UnldcxRu1rZ1I+Vx63rpwHliTEHMutuvvVoz5Eq47QivCyHzC3b19j1r4shFa9xX9HDeDddSNbHUVmvFeCPC5BB0+v8ArTM6MeVN7OcDX+dal+ibitwEPsflp+VqyOFyDTbyLxDwsRboSD/I/wAqSOmNnXKNjZ+ljlvIwxUY/wAdu3ekfCz3FfobE4VcTBlYXDLWBcf4M+DndCDlFyp7rf8AlTSRyRZJgmsL30py5C4pK8treXb2A2HrSZwbhr4hwoH+n+tbVyxwFcPGNNbVkI1sJSsvVr7RRTihRRRQB8Kiuc2HVhYgGutFAFJNyxAxuUH0qR9hiw8bMqgWBqzqk5xZ/ssgjUsxFgBbr70AfnfmbFmbEuRck7W9ydPwrjg+FFjqLk/d/rTJBwNzKVRfMT5jvb59a0jlTklYwHkF29axIq8rqkLfKXI7SENILDtWp8P4YkS5VAqXFEFFgLV7rSQo83ctCRPEjADqQfe3SsjjwrCdvEGUi/47ew/rX6JZb1nP6SOHLFlmUWvobC/970so2hosz4ENKx6AH+lcg2v9/n9K+4EnK17/ANjX1r5H01veuZlaPshswN+nWpGJfw5829wG/kfyNRsQ2o09Pf8AnUjijXSMjQ69zv8A61rVs29WHFIGkxB8MbhW00uSq3v/AD9b1qP6O+GNFH5xY0rfo94Y7S53XSw/CtajQAaCuiMeKog3Z6K3pb5k5TixKnyi/e1MtFMYfnjmbkuSBibadwPzA396XsFmhlQna+42I/3r9PY3ApKLML1nHNHIOpeIevQg+460rXwUU3VMcuTsZ4kC+1cObOWlxQBt5hsfeonIGHeNMri1qcaYmLPK3LK4ZdtaZqKKACiiigAooooAKKKKACuc8QYEGulFAFZguCxxm4UXqyAr7RQAUUUUAFQuK4BZoyjC4NTaKAMW5s4CMH/hbb0J9flSzENfStt5w4KMTHtqNqy7i3ApMIAzA+Y2v/fepyhex4yKTG6EaHf+/pVpy+izSxgjQH/X+dccDhPHmVB6A/L+xWrcE5QihswGtEI+wlL0X3DcEkajKANKmV8UWr7VBAooooAK+Mt96+0UAeEiA2Fq90UUAFFFFABRRRQAUUUUAFFFFABRRRQAUUUUAFFFFABRRRQAVSc2cKXEQMh06g9iNqKKAFLknl8JKSTcitHAoooA+0UUUAFFFFABRRRQAUUUUAFFFFABRRRQB//Z"/>
          <p:cNvSpPr>
            <a:spLocks noChangeAspect="1" noChangeArrowheads="1"/>
          </p:cNvSpPr>
          <p:nvPr/>
        </p:nvSpPr>
        <p:spPr bwMode="auto">
          <a:xfrm>
            <a:off x="155575" y="-1355725"/>
            <a:ext cx="2695575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data:image/jpeg;base64,/9j/4AAQSkZJRgABAQAAAQABAAD/2wCEAAkGBxQSEhUUExMWFBUXFxcaGBcYGR0YHxcfGBwZHRgdHBgZHCggGBwlHBcUITEhJSorLi4uHR8zODMsNygtLisBCgoKDg0OGxAQGiwkHyQsLCwsLCwsLCwsLCwsLCwsLCwsLCwsLCwsLCwsLCwsLCwsLCwsLCwsLCwsLCwsLCwsLP/AABEIAOYA2wMBIgACEQEDEQH/xAAcAAACAwEBAQEAAAAAAAAAAAAABgQFBwMCAQj/xABDEAACAQIEBAQDBAgEBgEFAAABAgMAEQQSITEFBkFREyJhcTKBkRRCobEHI1JigsHR8HKS4fEkM0NTY6IVFnOys8L/xAAZAQADAQEBAAAAAAAAAAAAAAAAAgMBBAX/xAApEQACAgICAgEDBAMBAAAAAAAAAQIRAyESMQRBURMiYRQjMnGBofEF/9oADAMBAAIRAxEAPwDcaKKKACiiigAooooAKKKKACiiigAooooAKocVx5UlyknZiotoyoQHN+4JOn7pq2x8+SNm7A29+n42rNcdOTiAdMsVlHrpZ9fUlvrTRjyMbo0zC4gOoYda7Ur8p4uxaIm9j5T3H3T81sfnTRSmhRRRQAUUUUAFFFFABRRRQAUUUUAFFFFABRRRQAUUUUAeZJAouTYDrXyOVWF1II9Kg8fgLwSKNyNLgHUbXB0IrMeA8xPGcq3DgkNFurfvRakg6G8ZP+G9rDG6NSs1+iqThPMkMyZs6qbXIJtapWE4zFJ8LaHY9/6d9bXGu1FhRY0V8Br7WmBRRRQBR80YrKigerf5Rdf/AHyH2BpDSHvudzuTfembmjE3dtdB5fkNSfmSR/DSe+LudKaEquzq8bFybf4L7ATmN43vsch+Wq/gT/lrQYnuAayuHEgrl+8dR7jX+v1rQOWsX4kI7ilOeceLot6KK8SyhRdiAO5oFPdFR3x0YBYsABv/ALd/Sq3E8xpGCWRxtsAbX2DWN06fFbfvWNpG0yyx2MWJczfIdSewFQ8HxtGbw28km5Q/EPcdvWqDDcQLyDES6CxaNDoEjG8re+gXYknS9qWcTxlZJUlRf10jEsxvougRQL/sgXpOe6RvHRrIoqNw5iY1J3tUmqChRRRQAUUUUAFFFFABRRRQB5kW4IrE+dOEZJ3Cgg5rgg6i+ot8621jYUi8e4A+NBmV1zXsqjTLlJzBz322Glut6SbpWPDsz7h/FXZrFhHiAb3sCJrX6MNJdtPvXuDm3ZuC8WUTZ2B8KSyyr/220AYHcDMdD01G+6dxPh7KxR1KuNwdPmD1967cK4i4kAdh4huFd7ZZwdPDl1sGO2bZtL2azUjV7Q/WmaZxid8NLCJZXeJm0sclrWvcqLuQCDfTY6VbYnG4iA5cglB+FyyrYDfPft3W979KoHxSYzAFbfrYQLxMSWQoCCp0Bbyhhe3Q31BqT9q8bAJIfii8rHsVsLk9BbKfnWc2hePVl6OMGMqMRlUt8LKbq2lyASBY+hrpDx6BwxRwcoN/lvbvb0qrj4pG+DvIFIsQQ1mBtfSxOv0pMn4ipxSkhfCw2EdioUKpLOANB3IB7amtWX0H0/Z75n4l5yvX739PreqJMQL1WPi2cljuxudb/wC9e4mrMs1dfB63iYqiXOCxYVhf607crYsxu6BSVAR9OivfLYbkXUjS+1ZkJLelMvLHEjYOSQ0d4mN9SpvJFrsPN4o+frTLJaOTy8LUrNDk48GL+H8KAZnYEC52Uevc9KpMZi5pc08wVYYheJQ2YSSfdJ0BsG6aVx4xjDMkKKT+sdr9NL5RoPQ1455xFxDhYz8V2axJsNSCflmb5Urm2cqicuAPeNsRJ+sAIMKkC5a5AO19XueugvUOFzKWDC8aMBKV1M0j7RoTuTe1+i371M4pLf8A4WNljijQNPJssIOgW3VrAaep7kVF4hxJcDCrqmWQqVw0Lbxq3xSyf+R9+4Bt1NJHY7fwQ+b+JkH7IpGc2OIK6AWAyRLbZF1H49TUXhmGGeJz8JewNtDbSw/vvXvk3l2TFMXLFUDXeTq7bsFvsfUbe9XXNvMMMCfZMOiufvEarFboO79PS9Ck+WhXVUaDhCMgt2rtVDyfKzQKW7VfV1EQooooAKKKKACiiigAooooA+Gs45sx0uBxHj4fMyE2mWxZL6/EBqDYHzDbS/atHYaUiY3mQYSUwYpSYiSUlUagE7Mn3gL7jXuDvST6Gj2dg2E4xCcpySqPTMhPXs6H6exrOeOcHkw8nhzLcG4BGquP3TbU+m4pu4tylqMVw2RYz8QCNZG/wHZG/cPlO2lesLzUmKjbDY1FixKi6lxZSy6q37rAhSLfI1FFOhXgjmV1Vs6ShQYZNi9gT4bsdMwAsC3sbggh55LxCTRSr4ZjDgiSPUBXtY5VbUKQRob5ctqUIsXEmQGFUldFN5YleMhr5nvpJLmuCc4uD9KiYESxYkMJ3aQOuex/6bFcroAWBjte/UWHtTVyNZewyt4c0RzWGbfodCtgOu/tb6LfFrx4V2F8+JlWLpfw4BmO2nxsBp/Wr6TiVvEJ3zHPvbMLordgLaHQaA+1RThkdYmdCFjQqplbwU1ZiWBsXckZdVUj66LBbKSaVWLkEOlS4oaYouEhyrRRSstjdY0ZlY9LSSZCLWP3e1SU5dkB0w2II6jOn9NKyWFv2ehj/wDQxR9C02FvXLhTMjyR/wDcja3q8Rzxj+IB0/iFOEvD5FW5w7xhR5g0Imv7Mjq3TXT61RNCDMjEKHQhlWOTISQSf+XiFVr2FrXNZHHOL7Ez+ZhywpLZZcpjx8RATYokLyE/s/EASO+qG3zrxNLLLM8qkLJOxMbHTwoEOkhPQEKuvYN+0L1OBeSKSSBFa7bRn9XZAd3tqi5W1a9tdL3FSEImEju+XDgg4iYeU4kp8EUIPwwrsBfQam5OjtHn37LaHExQQ+Mb/Z0bNCH+LFTdZ5BuVDWyg9de1U/AOEz8VxLTSkhLgu/YbhVv1tp6Wr5gcFJxSbxHIgwcOl9ljVQLIl9C1rb7bnXSrkTPjR9j4avg4RDaSXbPuTqNTftuethpWCknjnMhNsDw1ScoKlk7DQhW6C97yfTvUWTlRMJhjLiJlWU5bLb/ANQASWPrVgeKYbhg+z4VDPiG0YjXzW+8etv2F0A7VQce4JjHyYjFG5ZgLXuUB28o0Qb6C9EVsPRpfKmJDwLbtV1VNyvghFAo9Kua6SIUUUUAFFFFABRRXy9AH2ivOcd68mZf2hQB0NJPFsRgZZGixlkkvoZPKu5y5XPlA96b2xaD74+tZ7x1cJisTKMRII1Cqqkkrc3JbUaCwy6nuaSfQ0ezw3KuJwRabh84ymxMT2KuOmt7emtj62qBj8dhcb+pxsRwOJGgLaAEnQqzaZTf4W8p1sdb1NwHL0sBzcNx6Mv/AG3YEG/oLjr2rvjMTIyeHxLh+ZbHzwi9vUZWJU+zCpL5KCTxLh8uCKQYxWkw+YGORLnJro0Z3Hcxn5etrgIpGQeMwcKo+yyqoJe9wBHGAWZcpsybakXB1q0w+AyWiw8zYiCUMiQSrcqb7FiAVRepHaw7i2x/DTh8P4kRWR8wWaVQLxqDqqKLBVB0I/sU4iuVHPhnAM76ssBuSuqtKL2vlB8kWx0GZvWumNRYMQyARRkAN4815XYG1viN73zdQNKg/Z8xWXCplSLzNiJjYyMLeW/UaDQaVb8QWXExYbFxxI0ik5lLALa/xXbcAj6MaYW7LXlXEeIrnxJZhcWeRMine+QW1Hrc+9VuFxGIXF4vwI0k863DPlt5Ra3vrUX/AOovAkD4rFo1gf1UK330+Im34VFwnPGBhllkBlJmILXFwCNBbTStckYot9F/yhjCYZ5X0/WyMR26kbnbWqzhvH4GgYYoF2Yu9pEJUg3KqhYWYWA2qFg+YsD9mkw6YiVPFvd2XMRn32UCwtb+tXWPjTEYeCDDPG8YeMOwYXVF3IHUm23rWXfTMejwvLaT4dGQCIsubwjdoxmv906pcG5yldzSjx3lpmeKOVmiiT/pKAcwUbQuLByQPhYZx+9Tnx/mBo80cKOqoQskxQlYh7Dc2+VR+D4dJp5EWQzwGJGkZjfM7m6lf2Tox02rasZNoVDhziIw+LtguHREeHADZpSLEX6sT9d/erNp8Ri4gkCjh+BAsJGsjMvcDSwNz773N6k8xcEMLB7LIV/5Tyai99A4JyiToshBB0DdDSniOJB3Jmw+JlkUnR5UXKdiAiA5fYVGSaZRNMvMPx/A4BcmDiOIlOjSkWv65rXI9ALevWqninH8dOQZM0aZtEUZFPv94/OvUHH5YwVw/Co113d2ctfrsL/WuMnEsfILSQIsd76AAAd7BM21+tYrNpUarywzGBc29qt6S+V+OhEyy3UdL1fDmLDn/qDr+FdFkC2oqsHH8Of+oKF49AdpBQBZ0VHw+NR/hN6kUAKnOOLkhBddQR1LDKfUKwuO56e1ZpjOb8VmylY1Nr/fNx3HnsR6ituxuEWRSrCs05r5LKgmMXS98vY9SpGqn8DWNDwaT2LkPMeJY6+CR/8AbBP41Mh4tJ94RH2jUEfhSli43hPWw0vb8+3vtXyLirDeoNzR6WPH48x4+2KR0A/wr/SiEJY/rIwT/wCKP88tKUfGATa9dxiwdjWfU+UV/SQf8WPWFhibLmMTkDrGmvre1VPEMQ5xDoVCQRhSWS6s5f4VUhrXPmtp60t/ail2vawJv6CmjlqZ1RZ57uIhmy6+aWU2jS37u/yB9KZNT6OTycP0RhjwUsa+HEo+1Sx5mPSCMaJGrEadh6g3vVty5i4HjGH8MxPGRnibQ5tySfv3Op73NSf/AJWWDDibFR6lhmWPXw1PViT061B5x4tBhY0xJRHmykQsRcgEXJvvl1Bq3Rw9lHzDhsNgQ3iTM8dyyYbYXJ+8eqjppSLxrmyfFEWbwoxoqLoABtZdttNR8hVVjsW88jSSG7E31/OveBwEkz5I0LsdbCwsBuSxIAHqSK5pZG3SO/D4yS5TPEWKRCDIhlS92BYj5jsRV9gsFh8UP+Fms9rmORQDpvqhJt7pVfPyxiRocPJ8hmHfdbg1R8Q4S0TC6tG4sQCCrfjtWKK9l5L3jZbcT4eYWCyJlYi428wvupHxD1BrjBiJIjmikYHpqfpfcVccvcVbFI0MxUsozFW0EgGlwd/E/eFj+VVnFuH+EwKsXjb4WOhuN0a2gcXG2hBBGh0xxa6YRlHJ9s1s0HlH9I4YiHFgg2tnt+fcVe8NnTAo4IMkszNIngRswIOiWsLAAViLrcWP+1aN+jLm8q32ad9L+Um+hO1v3T26GrY8l6ZxeR4/09rotOH4tvDZ5JDKoLLi4JNCgJsHRTtYW096puaeFMgcq5zhBJHIpymaNe9rHOinXuo72p3h5aM2IbEYsISDaONdVspOVnJ+Ntdth61N5q4b40JKj9ZH509bbr7EXH0qskmjmTp2KDtEsUfjsWJQHXUnTvVNiMJgH0IkHsx/K9UWIxTZ3DsWsbgn9k6r8wNPlVdiOIWrn506o9nHixvGptjA/BcB0zE+org2AwK7rf8ACleXiZ71G+2FutMosSUsa6Qyyy4NTZcOD7n+lc4cYrHyRRxqN2EasfZc9wTtqdBVThcOWsW0Xt1b27L6/T0cOW+WnxJFwVQdPT+lPFHHmyr0i35U4hLJKAgIQWA1JH+p9fpYaVqkewvVdwbg6QKAoq0qhyBXmRARYivVFACXzRycsoLILNWRcc5feJiMtvTYfw9P4Tp2r9Iml/mnhEUkTMwGg3237noKxpMaM3Ho/NTqVJ9+1rHsQdQa6Q4th1q/5qwDwTeHNC0RI8rg5w4v0a1pF9Nx2pfxOEK6jY7WOh9j0Poam18nbjzWXGCl8RkQ7Fhm/wAI1b8Aa2DhvL5fhyqhCzM6zi/cHyA9hlAFY3yph/ElI62VQPWRgv5X+tadxTinhS40JLkkz4aJLGxCplzkdtL3rYRoj5OR5Jf0XvEPt2Lj+zthhAGsJJS6sALgtlA3vas25/4qJsTkS/hxAIo7Klx+JF/lWmJxI/aMbIJM0cOHS1jdcxDNcf5R9axKa5ZiTre2vpoeve9ZldKjPGhznfwdsFA0jKiC7Ntc2A7kk7AAEk04YIpAgWLUbu53kP5hB0HzOuyE+JZPMhsQD31B0I3GhBqbDxzMm9iN/Tub9KnCOjr8ly/wXHF+MuAxjzeUXJX7g2JPpS34jsczsxJ01JJ+p99qteBc02zKGzRk6qdAdtbbi9tCO1d+KcHBXxsPdkO6WBK+mn0t13G+UGRsXx3DlvsWncowddwbn1F9ab3YTRMtxZ1BU9nX4G02F/KfQmlV9avOA+aEA6EXA12ttp8hWJ3ofPHi1JFNm/2rorkEON11+XX+teMZpI47N+ev869xUjXFl6U4f2btwXmpGwcc0l2JOSyi5Zugt3ItUfHc2SgSFcMy+EEaQOQGCtsQo36/Sk/kJHnwk0KfGhSWK50zxsDb0vtTJiY8XiZHlTCeHmg8F1mbJnuSbjKCSFJrsi7VniyjxbQhc/4UQzllFkY2FuzjxEufm4+VJeIlvetR/Sjw0xQRgkEiBAx2u0JUX9vMflWUYfCM7WA21JOgUep6D8aRpcjrxZf26fo5jU1d4Hh1rZxdjayduxbv7bd718wnhxkEeY9xoT6KdcvTa5PpTjwKRS8bSxiNVuB5cva9ydSddyTW6Jzm2tFlynyc0pEko07VqWBwKxKFUWo4c6FAUta3SpVOc4UUUUAFFFFAHwmqHH4tcUjwxsgv5WOcEjXXyg3vbvarfFz2BAUsT0H9dhWeT/o6Z2L+LlYkkhensSoJqc5qI0VZF4rydjY42jRkxUB18Jxof4SfKdd1IPrWe8Q4NNBdlhkRbkMkgzqbdBJ1A6BjcftE6nQzyfiotsbIn8YH5yivTQcQUANjsNIO03hEfM2J/GpqTKaErkNFaZHVSB48IILXIOZSAb2I6767VqfG+KYMPIJcG8pQ+dvBuLjrntt60h+A0M6uzYLNnQn7NM7lsrXuUk+EAZtQetafx/iEhR4osLJNnSwYWCHMD94npVo7ROXZSmWBsBijh8M2HQoCSUyh82xH7Qt271jMmh13ufzNfoCDhT//ABow8lvEGHyGxuLhbCx9NKwTEDzN0BNwPRtf5kVPKtI6vDf3NEew61xkwaE/n0vUhh1pp4CkWHizT4ZpGnBy5vKuQaeU31N/p86lFN9HdknGK+4SZsEN10PcVdcA4+0LBSLMRa24cex/EVaYzgkL3aCUJ/4prqR/hkAKsP8AFY1WycsSm92iW3XxVt9RWq/ZGf05q1ouZ+Ex4vzwWWU7xkgZif2WO/sTf1NfOF4Pw0CHLcXZiNbEkki4NjYG1+tq84bDJEqohZ3tZ3+7/ApF9epr7jXKDwgVDte9yfLvo1hcG9vrramS+Dnc2/tbFfFS55JG7sdvp/KvsQrpiMGyMQwKnqD0/wB96Ik71OT2ejCNRQ7/AKOcb4CYia1/DikNvYrb8b0/4bhU8qCVsVIsrqGAXL4a3GgsVuRtfXvSl+jyGOLDTSYiwiZVja/XxPMRp6MlMfDeHM6CPD8Q/UagLYM4F9gx6DbauqHR4uV3Ni9znjvtWFhkcAHLiA3a6FM1j203rPcJwxGH/ETxxoNo4yXOlr3EYbU3+8Qfan/n/CiPwcLBEZskf/LzWMmZgX13uwViT70t4KJohduDA67yMT/L0FZJ1s2H5DA4/BYc/qonkO2pWIN8xmc/NhU9eYMQ2iQiMdAkR/8AyIZj9aBzJiEtk4bCg2ACs3y0IrsedccDphEXt+oc/wA6g7f/AEqhn5Q4vkbJK1ttDpa/99KfY5AwuDcVi0nMuNkuGjADWBBgH819/WnfkbiDvdTsNqvCVojNUx0ooopxArzJIFFybCvVJXPfEcTCyfZ1V2bQAoXYewvb5kGsbpWalZA5l4PisXMzQTSJFYfekCse4VTaw71Xyfo7YrmxGOsLa5l2+byaaelCcM4zih+slMQPQsqfhFc/W1d5P0cwi0mNxhNuui/+8hY/SufcndlbpUU2J5f4TFfPjzIRuI8r/wD60P0vUYJwwnLhsDisYwttmC+5IJIHyphd+FYVDJFhnxGXeQqzKLaHzvpa/YWqmxHMmOxIvh40wUAsfENlAGmvivoNP2Reivz/ALG2ROM4Noo2kfAYLh6WuC8ueZrWYqmgszBbbe9aDwfmX/goJLBvOsMjX+C+iORbYnw/816zzh/C8Ot5582Ke2fxZs6ppsQrHOy3tYsLk3Cq2tpXIfGY3knwrteKUlbjTc3QgG9vvLudQKtCXolNUM2M5hN4sSTklil8GeLNa4O1gfisb2t0NKP6QuC+BiS6jyP5hpbRjv2urmx7BlrTeC8CwscjZf10ykZ5JDme5G+wA3+6Ki8ypBjs2FU3lVSwcC6xnYBzsQ2xW9yPka2UbDHPg+RkPL2BSXEAS38JAWk9QNAvuzEfIHtXzn3iYZgmGQRAnMyqfKcuikrsH/eG4uDXZsH9mWZJCY5lcBVOoOUE2J36izi4IPobLUhZ2LN227VNfadr/elo64DmmWPyzRCUDrsR8x/rVn/9XYU7wyg9hIB+cVVKxjtR9mX9kUvOPwb+mfyWGJ5wY+XDQCM/tlyzD1209xaqjB4iWN88nnU7i5Fr9QO4/HrUyOEdhUlYb71jypaSHj4lk7/5aN0CsM46Psy+19vVb2rxgog7qpJy381hqVFrgC+rN8I9T1qLHw0FrIDc7KDv9dvU7CtH5C4BHAUnxDKodrQhjbxWFzmF9co1yg2/a00FFLI1QkpPx4tN9l62FOHwqwy4Z5Y5FLTNELlGbso81lsACBplqg4YY52WNFDyK4BkDGF5IxuxK/EydQeg3q/Xik2ExEkQL4uMDOwA88QPr96vPNHFcKuGGKiCeJIGVHy2YC5Dn0tqNe9dWjzhK5lmTF4yQENJGq5vI1mVU8qsuuv3idwAbnaofDXQHLFxXFYVhayYnPlHbzZymXqDsaquESRz52lJjkEmeKRbho9Aq6gHQBR9TodLTcS6LIVxeFzQCyeJE2obcuAWbcMumi6abmpSVsrHoaxhuL5MyYhMUu4YGNwR7ZbH61Em4txOMjxMEj2tqMOHv3F472qBgOXCwMnCsX4ltTHmMMot31Ab5i3rXuLnrH4VsuJjD62tKlm+Trb+dSqzbJ+E/SGyGzYOEHqAGjP45tKmYfnXD5i4gkgfcmNg4PfMrZdPUa1MwX6R8HNYYiJo/Ur4qj6C9vlVsnBuG4wZolia/wCwSh+gIP1FLbjugdey75f4yMQgI3sL1b0qcDwP2Jyjaox8r9PY9jTUGFdSdrREgcU4mkI8zqn7zEAD+vsKUcdz9hYc3hK+Ifq3wj/M2tvQCmXmPgy4lLFQT0JGo+dZ3jv0eyC+Um3ahqxk0ReJ/pAxkxyw2iDXsIxmY26XsT9AKgy8uYyVfFnbIupJlkuxA7X0BpixXHIMFCEiwxWa1mOWwuBYksdWB7UjY/G4jHOb5n9FByr32qK5fFFLRd4bis6xhoY4ZVICZCNcwIzKR9/UKels2mmpFw00sniY2QyFQHCOLRxKfhvEthc7BB8XUnWqbhuFeFrFBiI2HnjU3NluAdPgYE6E9TbrU7mDG/CVIbDtdomuWDAaHMWNzKB5WU6rqBoaGl0gs58SxDYsEktHhUPmc6mR7a/43sBpewFgLLc0t4TiTPiUEFkjTMEXQafExLdWuoJbva1gLV94jj5MWyooVYwLKFFlA0JtqbDckn4jX3D4dYoZnUa5ViQ9zIQZD8o0t/GaqlxiJ2zToca+MhEsLsuJRAkqqQGlT9odGcC9vnvpTZg+IYfDYWNoY2Ik0RAPPK56ksRmJ3LH3rBuBcflwjqyMbC1tdR36ajfT6VrUPMgxq4eeDK08BLeBe3ihhZghP3u30pkZOLi9nrmjhols+Nw6xg+UTIfECZtAsikDykkXGovsQQDSZzDyZNh9cl0/avmX0tJa40to4Fv2mrQ+LYmbHosEeGliVmXxZJVMeQKQSFDAFibW0pxjSwA7C38qWUeXY2PLKDuJ+ZJ4CvxKUB2JGh/iHlPyNeFQdx9a/Q2O5Ww0l/1eQncxExk++XQn3FLvFOVMHhE8SSRwMyjURNcn/FGdtak8L9M6o+Z8xMghGY2XzHsup+gq2wHB5JXCBTm/ZAzN/lHw+7ECtkwvKmFtsXUi9i2h7eVbL+FXWEwUcS5Y41ReygAfQUfR+TJedJ/xVCFy1ybFFd8Q6Ep8ceYNbYjxGG/Q5RZdr3qz4PjI8f48MoWRVbNEbZboScpHVSNNfUVYcx8rJifOto5dNbXV7bB1+8PXeqNcRLFiEnxES4dYkKOwItNceURgb7D2q0VSpHHKTk7ZN4Tgn4e0pYh8Oy5zKx86kaBSPvX9Pesw5s5nXEYn9YpMasLoNAq32Fvvbt71I5352kxbZE8qA6DcL6k/eb8BSZlAFvqTufW9Y36LY8LkrZ1EpimaMgizFSRazEGwP8AELN86ccJiyiCQIsy6LLC+zDQKQSPKbWXtcC+4sl4yxCP1KBCR+1ELA++TJ9KteX+LMPMLX1VgdQbizAr1BGlqyXyTunQwNy+soOJ4Y7gp8cBJWaE31A6lb3/ANek7h/Pht4HEoBiE2JKDOLb5lOjEa7WNcMA8fiLNDL4Ei7ZlvbuA66sthazgm2x0Bq447LhZ1tjIxG+S6YiEXD2Gw0Njto1xtUm6ddjpaPk3IuDxieJw/EBf3T5gPcEh1/Gk7jHB58FIEltntcGNr3HQ3NiPmBXzgfDcQWDwZ1YbMpKn6infg/Ks88wlxTM501b02qii0+xHIWeHcfx4GXOzobDLJ+sH4i4+RrQuH8Um8Nbg3tTHhuCRIBZRU0YZR0FUoSztXwivtFAC/xvlePEG5GtJOM4KYJGgjcKHAu5JVUJ0GdlGl9h62p15s5g+zJlQZ5WICoNTr6DWss5h4lYMizM5ukrEk/EC2gXsBp17gUk3qh4a2c+J8d8NGiw7EB185F28Ro2sWBe5T4RYLawqg4Zxdy7loxLDIc0kR0DN1ZD9x/3hp3vXJImmawvlLEqO+bf5VqHKPJypH4koG1ZGASlbM/4gsMEf6sklyWRwLAxEEHOp+GRWBUgaaA9RVNxV8qxxWOi+I/+KTUD+GPw19waueYcMrTCJRaNpcw7BSLyH/Io0pa4jifEkdu7Gw7DpW3seEfuIjNau+C4g8TBkaxuD16dfQ+tRJtK4l6arLuKema7yv8ApZZbJiBmXpf4h7NsfnY1pfCObsLibZJQGP3W8p/HQ/KvyzHGW0te+3r7DvXZsUIfKshZx2PlS3Qn7x9NhWrZz5IJH68Ug7a1m3P/AAtmxMawiSRpQzFLkqCNLgnRdM2lwKxrh3OGNjtkmbXYC4v66GwHyq4j/SJxDS0r3O3nb16WpnEjZs36N8HkikLI6yZ8rB7iwA8tgdLanUUzY3iUUIvJKie5A/CvzTiueMfIB+tksbj4mPytmAqlxnE8S3mkdjrYgjY9iRrY1nEDeOPfpTw0QIi87DS7aC/oo8zflWUcx84zYx7u7AfS3sB8I9taoQyT6oCsn3ojr80PUem9ROtY0dGOCeybHiKko19arMw6VNwr9DUmqO2DtUSkTOsidfK6+4uH+ZR2/Co2HV42zEWBGo726j1/1qTDLlYNfRTr7HQ6e1aTw/lePFYVrfEL/wChp4u0cWePGdiXhcVf19avcBiVZTFKLoxB7lT+0vr6daVo4mhkaKTRlJFWcMlTkhU9GwcliNUyEAOAD6MDsw9DTaFFZFy9xq2VCwBHwNrp3BPRT17b++ncI4gJV7MNCOxqkZWJJUWFFFFMKFROK4ho4mZRcgGpdeJo8wIPWgDEeM8VBlIkmVVmUZcSAVtvmSQXJCjMwJ00JuLEEK8mCdZlim8hVSu+41ygnse46elaJzFyKfEJjXRmLWOoBO5Aqp4jy1JEqiWMyovwkGzx9wrW1XbyNpoLW3paHcrLjkvhEEY8WV1v7ipHNfNqMhRNIVNmYHL4hG6K35tso9bAoxjhj6Yhx0jIVBv95gx/AV7h4dPi3HlAUfCqiyqOgA7D/U3OtG2L0VONxDMJJ3+IoVUbZQ1l0B200A3sKW5WtTPzpF4JSEb3zMfb/elSTWsrZ14V9tsjs969wxX+Q1J2Hqal4TAlvbvTdwPlN5VIVNLfWmEnkroSQzOTHDpceaQ6af8A8r+NWfCOCo/l+4gzOx62/vQVZNwZonEOQpdtSdQfmb1acQRYYxh4766sb/ETt/f50kp1oile2QY8MpDSBQNMii3TpYfWpCYdVKDKPKO3fU/nXWZLFIxsNT1/vrQWGYn8vYWqfJjUjwMKpR1UbNm/rXnG4dGCuRdX8rW79/frUrCN5z2I19jpXvAwCRXiuL6gDsRoD6jQVnKmPSFDiXBAhttbVGAtodj6/wAqiWLHJKPOb2kAJzW/aA/MU5YVBJG0UnldcxRu1rZ1I+Vx63rpwHliTEHMutuvvVoz5Eq47QivCyHzC3b19j1r4shFa9xX9HDeDddSNbHUVmvFeCPC5BB0+v8ArTM6MeVN7OcDX+dal+ibitwEPsflp+VqyOFyDTbyLxDwsRboSD/I/wAqSOmNnXKNjZ+ljlvIwxUY/wAdu3ekfCz3FfobE4VcTBlYXDLWBcf4M+DndCDlFyp7rf8AlTSRyRZJgmsL30py5C4pK8treXb2A2HrSZwbhr4hwoH+n+tbVyxwFcPGNNbVkI1sJSsvVr7RRTihRRRQB8Kiuc2HVhYgGutFAFJNyxAxuUH0qR9hiw8bMqgWBqzqk5xZ/ssgjUsxFgBbr70AfnfmbFmbEuRck7W9ydPwrjg+FFjqLk/d/rTJBwNzKVRfMT5jvb59a0jlTklYwHkF29axIq8rqkLfKXI7SENILDtWp8P4YkS5VAqXFEFFgLV7rSQo83ctCRPEjADqQfe3SsjjwrCdvEGUi/47ew/rX6JZb1nP6SOHLFlmUWvobC/970so2hosz4ENKx6AH+lcg2v9/n9K+4EnK17/ANjX1r5H01veuZlaPshswN+nWpGJfw5829wG/kfyNRsQ2o09Pf8AnUjijXSMjQ69zv8A61rVs29WHFIGkxB8MbhW00uSq3v/AD9b1qP6O+GNFH5xY0rfo94Y7S53XSw/CtajQAaCuiMeKog3Z6K3pb5k5TixKnyi/e1MtFMYfnjmbkuSBibadwPzA396XsFmhlQna+42I/3r9PY3ApKLML1nHNHIOpeIevQg+460rXwUU3VMcuTsZ4kC+1cObOWlxQBt5hsfeonIGHeNMri1qcaYmLPK3LK4ZdtaZqKKACiiigAooooAKKKKACuc8QYEGulFAFZguCxxm4UXqyAr7RQAUUUUAFQuK4BZoyjC4NTaKAMW5s4CMH/hbb0J9flSzENfStt5w4KMTHtqNqy7i3ApMIAzA+Y2v/fepyhex4yKTG6EaHf+/pVpy+izSxgjQH/X+dccDhPHmVB6A/L+xWrcE5QihswGtEI+wlL0X3DcEkajKANKmV8UWr7VBAooooAK+Mt96+0UAeEiA2Fq90UUAFFFFABRRRQAUUUUAFFFFABRRRQAUUUUAFFFFABRRRQAVSc2cKXEQMh06g9iNqKKAFLknl8JKSTcitHAoooA+0UUUAFFFFABRRRQAUUUUAFFFFABRRRQB//Z"/>
          <p:cNvSpPr>
            <a:spLocks noChangeAspect="1" noChangeArrowheads="1"/>
          </p:cNvSpPr>
          <p:nvPr/>
        </p:nvSpPr>
        <p:spPr bwMode="auto">
          <a:xfrm>
            <a:off x="155575" y="-1355725"/>
            <a:ext cx="2695575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http://upload.wikimedia.org/wikipedia/commons/1/1c/Order_of_the_Patriotic_War_%281st_class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983120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00430" y="785794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Озираючись</a:t>
            </a:r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назад, ми </a:t>
            </a:r>
            <a:r>
              <a:rPr lang="ru-RU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завжди</a:t>
            </a:r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будемо</a:t>
            </a:r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пам'ятати</a:t>
            </a:r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тих, </a:t>
            </a:r>
            <a:r>
              <a:rPr lang="ru-RU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хто</a:t>
            </a:r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 щадив себе для перемоги над ворогом </a:t>
            </a:r>
            <a:r>
              <a:rPr lang="ru-RU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нашої</a:t>
            </a:r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Батьківщини</a:t>
            </a:r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              </a:t>
            </a:r>
            <a:r>
              <a:rPr lang="ru-RU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Георгій</a:t>
            </a:r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Жуков</a:t>
            </a:r>
            <a:endParaRPr lang="ru-RU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928802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Йде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покоління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героїв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воїнів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захистили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свою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Батьківщину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європейські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фашизму. Але в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пам'яті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народній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повинні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залишитися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імена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діяння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Героїв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Радянського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Союзу,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земляки.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 descr="data:image/jpeg;base64,/9j/4AAQSkZJRgABAQAAAQABAAD/2wCEAAkGBxQPEBQUDxQUFBQUEBQPFRQVFBAVFRQQFBQWFhUUFRQYHCggGBolHBQUITIhJSkrLi4uFx8zODMsNygtLisBCgoKDg0OGxAQGi0lICYsLC8tMCwtLCwtLyssLy80LCwsLC0sLCwvNywsNCwsLCwsLCwsLCwsLCwsLCwsLCwsLP/AABEIAOEA4AMBIgACEQEDEQH/xAAcAAEAAgMBAQEAAAAAAAAAAAABAAIFBgcEAwj/xABDEAABAwIEBAMFBgQEAwkAAAABAAIRAyEEEjFBBQYTUSJhcTJCgZGhBxQjUmKxcoLB0RUkM0OS8PEWU1RjorLC0uH/xAAaAQEAAwEBAQAAAAAAAAAAAAAAAQQFAwIG/8QANBEAAgIBAgIJAgUDBQAAAAAAAAECAxEEIRIxBRMiQVFhgZGhI3FCUsHR8DKx4RQVYnLx/9oADAMBAAIRAxEAPwDrSUJXs8ioolARKEoCJQlQBUUSEB8MXi2UW5qhgehP0Cxr+asK1geavgLsodkqEZr2sPIrEfaBjslNwH5cmxu/X0stUqYUjhsEmbVh7Jtmm0gbfusm/pCULGljHEl+5rabQQsrU5t7vB0WrzLhWBpfWa0O9kuD2g2nUjsinzVgnaYqj8Xgfuub4j8bhrTvTiYB90wZLZ2MrVw2dL+gnUfpv9FNPSE5p5Sym0W6+iK5p9p7PHcdz/7S4OY+9Yee3Vp/3UHM2D/8Vh7f+bT/ALrhPTk6X7am3kYKjm38+15HwMO/ddv9ZLwOn+x1/nfwd8w3G8NV/wBPEUX/AMNRh/qvXSrsf7Dmu/hc0/suCcv18mJpuMe1lO5h1trjWbhZ6rR6HEwQLVReIJk2PY6tXCfSUoTceHuzz8O4r2dDqLaU+7PL4OwIXxwFXPSa465YPqLH9l91qVzU4qS5NZMSSw8MEJUXo8gqlWKFIKqJQgBRRRACVAogFKEoBCigSgIlCVAIkKBeXilbJScdyMo9TZeLJquDm+5ZPUY8TSRzXnesa9enTHv1M3pmOVv07BZGtVHVGH2OHd+m1mgXmbZtrQsbw38fHPedKc5dojwgaSdzqF4HcQniHUBgCp07SfDGTQSfNfKTg7NnzScn/wBmfVxq7Kgvwr5PvyvSzU69B1yJ2YdQWm7YOo+i1VzLwbx3h1xb3r/VbhhXilxFzfzg7t94Zha24I+KwvHqPTxFRp3fmE/quDDhGvmu1EvqP/kky1TL6j80mYouMQe+8730fP7r51BIv9dPKA6Rp2IXrc2P/wBlojXeQvlk+Ua6D5iW7K5kto+AEQdwZA/ULts4z8itp5qq5qeHxAE6GCATcBwnNfUbHdavV+nwiR82/VbThGdbhjmxenJAFtDmEzI0J+Sq6jsyhPwePRnC9YcZeePc6TytixUpR6PGvsuG0+izBWi/Zvi5psB7OpaQLeJsRY2W9la3Rs80cL/C2vbl8YPkNdV1d8kVUUUWgUwQUoUgChKEBEKKICJQEoCJCFZARKgUUAgSolAK13nPG9OiY1a0v319lot3JK2IBc3+0DHl7hTF89SBpdrLACZvmjQKh0jP6ah+Z49ObL3R9XWXryMXy8Ohg6tbczFu1gNhqfNa02dZ3m17/Rv/AEW18yEUcPSotIBiTPZvz3M6bLVXHvb+kevn27rI064uKfi/hcj6rT9rM/F/BsnG6kHDYgSAWtnxNcLQ6PEDOp0Krzlhoeyo2wezLaRdtwTEt0PZWa7qcOvrSqTo8WJnWOzu2y9GOPX4ex4uaeWSL+ychJLb+arR7Eovwbj78jlDsyj5Nx9+RqbRFx3BtO9tWH01CHNvb0tHwu2DtuF9yJ0v6Q43+Tuy+bhNjJ27n5GHdlomgeRzfidTv5XLb/8AEFsvJVfx1KZuHszWAiRYyWwdCNQtcq/X6/J0H5Fe7gNbp4mkToXBpk6B3h3g6md1y1EOOqSOd8eKtozvJVfoV6tP8j802Eljv0+UahdcmRI0Nx6LkONb0OJsdtVA7E+IZbAw7UD5LqfCamai2dQMh120+kKx0ZZmxr80U/VbP9D5rpeOXGxd6PUhJQtsxQKFZVKkEVVYoQAhKEBEoSEApCEoBCUJCgClAVggPhja3TpuduBb1Nh9Vyh/+Y4kBq2kIN9cok2G8mLkCy6DzdjRSo30EvPo0f3K0Tljw0quIeLkE7AGPE6Cba2sNlgdJW5slj8KwvvL/GDc6MhwVSs8dkYrmbFdTEuA0aOnvtd3s+ZO6xbYmBudBE/HKCT8SvRVpOcSdSTmN2m5ufat9F52NIkumRa8627mNYUVwUIKPgfRVJKKSNj5WAqtr0pJzMJgf8M+1M3G+y9fLjOrh61F+twAdsw1OYA+0O+yxPLFbJiWExBJYZNoIPw1hZjhJ6ONqU9A7NHtR+dtjI0n5qjqI4c8eCl7FW9NOaXgmvQ1OoIFzt8z/OP2cqVBAvprvHewdIPwKyHGaRpV6jRp1CRYgQ6/uyI+AXjBltjtqP7t/qN1ejJSSa7y9F5SZ48pj19QP/k1QOymdLyNBppYy39l9nNj4GLRP/pv8wvgB/yP7t/qF7Pb3Nm5qf1KGHrttcSYAMOGYayLEHQjVdD5PxvVp/xNbUHa4vH0XPuHjrcMqMFzTLiII2ioJjba42Wf+znGSynfc0j7OhuLt11GqqaSXVWx8pOPpLkYGvq4tO1+Vv8Ac6CUKxVSvqD5kEJQgBCUKQCEoQCoooEApQEqAKVEoCBWCAqYmrkY53ZpPx2USaSyyUs7HO/tJ4hILRPid07bNb7Wl4J9Fi+MO+74OlREZnxm1Nx4nmRO8C5UxRGK4g1hginfvJb4nAie5A9lY/m3FCpiC2bUwKcGPaN3a6bbbL5be2yOe9ub/Q+u01XDGFfhu/0MSx0+zqBIAufhlk/VfTztMfGdPN3dfBzp9I3/AKbfRXz3gXt3MT2tA/5CummkemhU6b2uvLXAj1Bm2Yyfktl4yeniqFZvsuyuJjbecpB9k9rLVm2sLQJMTr/LH7rYOIHq8PpONzTdkMlpt7O/8u6q3xxOL+69zhcu3F/de486YaKzXfnZGxMsPaztCO61twvJ+p/+8Hbuts4+/rYKlVvIykz5jK7WRqFqlN0Dy01MfSR9E0j+mk+7b2J0rfV4fdsfOoI1+vfyz+fZypWEa66X1PeJIPyJXozQLW9O/wDLbvqF5nGRbS+hET5xb6BWkWMmf5MrzUqU3e8yQDPumDrDtHdyvvybVNHEVaRN2vkXv4HEGAQHHXz0WG4FiOlXpHYvDDsIfLb6t1M7aLM413Q4k12jaobJItcZYGo2HbVULotWSS71lfeJQvhlyj4r5R2BjswBG4lBXk4NWz0W+Xh+Vl7CvqKbOshGa70mfGSjwyaKoSgroeQQlRAVKEqICJQlSBCUJCgClCUAhYXm3G9GheYu4291gk/WFmwsHzhy7/iNAUxVdSLXZwRcE5S2Ht3F1w1FbtqlBPGTrTJRmnLkc75VcQyviak3nyaY8TvKZjda095c5zry4l0ySJJvcW37rK8bbieGYY4fEUYaXWxDZdTeC6TLtWnyKwNCuD2P1/fMfoseFE4TlKS+32R9dpbYWuU4v/w9FPWew21+kn6r6QNN4+Znzkr45jAnTtrPzMfRfVrrb94vH0juvbRfEPvf699tfhsty4ZgScC4GZqMdVAIPw0bGgbsdVqWDpF7mtbq4hvlLtZgf1W6YriLaFehRbplhwEWzQ1k+U31/sqGslLsxjz5+xV1Um8Rjz5+x4uCPFfAVabbluYDKWk/nHskHXyWqTvN/OJn0cGnY7raeATRxlei6YcC5syZEyNQdnFa5i6XTqPZoGPc2ATYHT2SR8wvWna6ySXfh+56paU5Jcnhr1Pg8+vYTY/DNBO+jivm/v8AATM/DNB+TirgxMdjMb+Zy/1aviXxYdtBH1y2+bVcLB8y6D5zaZm2n5Xfutn5qOelh67dbXmCMwkQJadQVq3ftpvHyEjTyC2N2MYeFPFRwmmS0TGrXS0AaaGNFX1CalCS8ce5Xvai4y8/7nTuUcTnpb+66DqA9sjYdnLOlc6+y77xUa1zmOpUGMIlzY6xM5QwHtMzEbDddFK2tDGUKFGXdn2zt8Hx2rUeulwvKKoViqq2ViKqshAVKEoQClCUApQlAKQhIQCFYKqsEJK16LajS2o1rmuEFrgCCOxB1XNOavspBLqvC39J2v3dxPSd5Mdqz009F06VcLzKKfM6V2yreYvB+Z61WrhappYym+hUA9lwiR3aR7Q8wV6qdQEgbkzbtraxK7/xvgeHx1I08VSbUbeJHiaSIljtWnzC5HzN9luJwZNTh7nYmkJJouI6rB5bVB8j5FU7NN3xN7SdLp9m73KcqYfPiQ4+40uh0EybDXTXtsvVS/GxtV7xLGTYyRA8AHn7x03Xg5L4m2lQrl9qgluR2ZpljZgtEEXdCzPITWgPfVhrXVPETlaOmwS4ZjsbjVYNyl1k/HaK9S9ZcsTsTysYX6nh4bjhVrUqwLQ5jxQfBPjpPkU3XIvfRebnChkxBOzmtf5djciJt+ZebHPaGddkgOr0XAAARUDC+oG9oe57RY2aFkufKrWdJ7oEhzdL7HUQd1MI8F0Uu/K9tyNNPPDN8nlei3NbcNzoDM7fMyO/vBeTFYlrRLj53Py1m3od1fhOGxXEahZgKJfeHVSA1jP4qp/a5XTOV/skoUYqcQcMVVnNkuKDT/Dq/wBXW8lsV6aUuex51PSlVO0d2c34HwbGcUP+TpHpzBr1CW0hsYcbuNtGyV1flb7NsNg8r8QTiawObNU/02OtJp0tBoLmSt2YwNAa0BrQIAAAAA0AA0CCrsKYxPntTr7r/wCp7eBCqlJQV2KZVQqFCEEQVChACEqICJQogLJQkIBShKAQrBVCsEAhWCqFZCSzV9AvmFdQDWua+RsLxLxVG9OtECtTgO/mGj/iua8Z5cx3DGOpGpSqYc065a4TnyNpucZGrbkDU6rpHNfFatGqGUnvafuz6zA1tMh9VpnLULgfDla7TzmLLWOdOOYbHnDmhVa4NbWp1JbUyltVjQW5gL6aiYsdlQ1PVSTUlui9p1a8KOcM0fC8FxOMpYduEqscKhvTcTTIrGmKkucT4pbJHxC3/hX2XdRzX8WrHEZIy0GFzaLYixOr/p8Vh+WaNLC1qNbqtbh6dUvcZn8QUjTaD4W2AJEAe8Te0dQwfHMPX/0q1N28Bwn5FRpVU99s5PepnbFcCzhHpw2GZRYGUmNYxohrWgNaB5AKxVyqlaBnFCqlWKqpIBBSVUoAQlBQAgpQgBCUIBUQlAKUBKAsohKAsEhVCsgLBWCqF88XiW0qbnvMBrS71gaDzUN4JPvmAEkgAbnRatxfmqXuo4bwnaq7LDgILunmsbHX1hY377UxEvqAtbkc4B0FosIM9va+W9wsJh87BFDOGdWM8NmmMwa7K0jwtER4piLCBfKu1rltDbzL1emS3ke+thn0ulWrkucK9MVSS4uipNJ9ybN8cxbe1lqv+BOp/hUyQ4V3YcanKG1MmfzAb4vQLcauDNTDVGPMMNNzRUc934jyJzhhEzItobaLD16xfWc92Gq1RXbSrFpZSAZX6LWVWxVc3dpuLeL1VfgyvE0tJc4SeHjKf+D0YWjTNB1HLLKvTyF8BwbUMCo6LBzXCoDschWK4F/lKjmVQalMBpgtAcHOsBkJO15BIhZnD8WY101sJWZqMxotqCIcCCKecRD3WIjxFfTDU6NXNUwlVjjnJ0puDCWta4BmWGnKHC49820XKawt0dlJrPemvnzPDgef34SsadT8aiYc0+y9jHXAg9gdD2XRODcco4xuag+bSWmz2z3abrknEuD53PcQym1rA1jS6nT8LbBrQDAc57nPIEwCezQpy/iXUHvpOc01KOlSmXRnHtNBIEwddp9FYq1kqo77o5XaCq7+jaXx6nayqlYXlbjwxlO8Cqyz2j/3DyWaK2ITU4qUeRgThKEnGXNAqlJVV7PBChKqgBCShARCiCgFKFEBZKqlAWSgJQCrBVSEBcBaPzrjxXf0MrsrMxlsz1GtBBjs2TvqF8ufeOYrDOd0Bmpta0kNJBk65iL/APVc+wHHSavWq5dnMpCoILCX9UF7rtcHNpmLWI7hZ2quck4R9TS0mkb+ozb+I13OHQovLnsa146hP4jg+zfQZYPaey9GIxtPCA2/FqRUfTD3FuYDxOdMNtI8RAidysPh+KNNM1qjDLepkkZnms58S0xE7DzN+y8tGk6q4uqHM4mSdQXDQD9LdB3udSqlGnlY8e51tkqo8UvReLPRW4hVrG7jHq4D4CxI9bfpCyHBeGYmrP3c1IBglhFNoPa0D4LH4kBjTJi2sxHx2XXeDYcYfDUmW8NNotpJG0arWhTCtYSM6d9lnN7eC5GhY/h+OotzVC8gXk5aoFt5mPVa7iyKjgagDXDSqwua4eWe7mjT8zf0jVdlOJa4OFrC4Jgi265vzDwl1F2eB03xEEEteRJabC1iQfXylOqFiw0TXfZW8xZrdTiT6JDaxJkgMqjwnP7TQ8CzX7giWuGnZYyph6IpVJJYQ3M2o4y0APFg0S5zyDGY3B0Grl7eJYaWERIIjLMAiZyTsCbg+66DuZ1ii/Mei+CQczXwJc1wGUydJBuO8rJs07pl5fzc+i0t61MNtn/Nv2No5E450sTTfs55pOJETTdZpIkwZi06krtxX5qofgv8U5WODiPOcrQPOTPo13ZfoXgvEGVqLIcC7IJG8ixMG8SCrmiklmPqih0xXiyMl4Yf3PcVVWKqtAxQQUlBQAUFQoQEQlCAiUJCAUoUQFwlVSgEKwVUhAab9oLnNAFH/UqUyyBEkO8IcO0Ei57rnOE4c/CkCq6SwinUplriGU+oHzMQSTNxOpsduk8+YZ2ejVpkNcQ7D5nAlsu0BjQzceY81jaFGnXpZR+J+G3MTrnjM5pJ3D4E+qw9ZKUbWjY0tmKkjBcz1GPr0WU8pa1jqgy5coAOVkAW1qT/AChejDMAaBpZY6thxTxGWIinYXsc4n4XC94dZaGgX0slPXvtpeRmOW8FQrV/8y9sMh4pu/3DeAdiARpuYW58A4W3D5hTdFMPL6bASWCk8BzQJuAJNpjtC0vlOjWdic9AEhtNwfdggOLY9oEE2cYtpqFumFecmV7chaS0u0Y6HES0SYBABjaYVqXMqR5H24scn4rrtBFg2XA/mmDYC5gaBarzJjgcPBLXOqVpBFiG0y4BzvNzW7LazhDXF6lRtPQBhDc/mXRmA9CCtF5rwj6daDPTDQKZiAYAki0WsPL0ULmS+RgajZELUuL4bLXY4bGTEkw4F8R/GKvzW3wsPxfF/dQ6u4AkMyU9zmJf4rjwuGZwaRfU2y346uOYr+cy70bd1duf5lfxmucwV5eGGA4uDngRAcJblB3Dbj1znRwXYuWBmfRAnM1ud3ZrXhzmz6wbei4Rwx5rYlpMSXg+UC8AfCAF3fkSn+NViYYxrLmSLAAOgxmME+QAFiSqKr+rCJe1k26st77/ACbqUKFBWuYQISSqlARBShACEoQECUKICwShKAQUqqsEApVUoDGc04F2IwlRjAC6A5rT7xaZy/ESPiub4XEQx9Km2pR6f+Zc8e2IdTNTWcwYWT55b7rrgK5xzlwv7vXLw8ilVca8aBtTR7XO91j7+XlYlZ+uqylNdxc0lmHwMwXFcax9alUY/NLelUdsKjomI2ztpx/GvSDMR8fVeAU3VWCgzDHJUeDnIa0uY4kUiYmC4PynaWtIJ2zHK3E2U3ubiADUEgF4F8ky+DofzflI7GV40Vyj2GdtXU5xUl3f28T1cL5ZrYlwc3qMaYBcKlSm03sfCRmPotvwnCzhnsp9U1hlu2sS4yIJLSSQ4CRY3E6nb5f43Uc38MtDmkOIfmiPy2Xj4vxZ+IawUwGVQ9pm7gHBrrNkCQSY/mC0HuZ6WDZMZizTiTf2WUxF3HSfIIxeR9ACrDgX05neajZPlr9Vo9LiTy8VnyHPpUy3K/OMpFmuGg8WbzVuIVfBnmq7ZjG1HZQWD2zTmCGgZp7x5KHsiVuTjuFw7sQ2lg7HxdSSSwZYm5Mw2b31LR3jknPnGm4nEdOgZoUJY0/95U9+qfWAB2DRC2vF1mvZlp1A114e1oa+TYh5ZGax1cHGGOHpqWO5Vey7CDIm1wDuCfd+Kzf9Qpz4pv7GpRTGCwfDk+hnxAOzWkm4AvY32sSv0DyTgelhg4+1UJf7OURJiAb3uZNzK5b9nPKlWtMDIM46lQgHI0bNBs55vGw17T3FjQ0ADQAAegVmivisdj5ckcNban2EJVSkqqumeRChQgFCiEAIShCSJCqlCCwSFVKAslVTKAZSqpCElpWrc24R7M1Zt2QHPkF2XINx+UwL+6RJtdu0BK521RsjwyPUJuDyjlWdmJY1rPw35H1fDDmU2PdDoMEOpEG8eyRNrkYpuELnsw2R1J1OScQ8vaZNmZ3CbzMVGnRwBmIW2818uOw7n4nCeBmWajGAhzNi9kC7YmWm39MHTxdHEsysOXJQzF/UawgkODulUExLWkmk4RqIbviWVSplhmrVbxLiieDC8RcGRVnIbAw0NdPkSGHvLHNP6ZWQwvED4QKjXQ6zn9SmYnwy5zcsj807LyY6uMJhw0ZhRH+07NmqPiW+B42PvNc5txojhXMf3iQ3A4djmCXS9wuRbwhtpProV3q1NnoTPTwmuLhx9tvj9j1dVtN5cHU8uU5Qx76mXxAt9hpAi4uRuoOpUl1MmmMt61RwYwNFyGiS3WLkuMx4bBeOjxShVqGkaDaNbNGZlM1YAF8jRdzv7+V/S/A1KwY7EOextJseM06j2hw2oloZRsLF5Bka6KLtTN7dxEKK698b+e5rmNw1JkGi0kGc9RxDS+rIzZdxafaMnxFezCVnMPhdmgTlfINjqD8lkeJvoNb02NZU8bQHk5n1HEuYQDALzMCQA0TA7nZOWeSc2Z2OYWt/26JqEvbfV72HtaJvuAuVdU7tl7nqy6MFlm0co4XpYRgLMhcXVHNiCC5xiR6QsuSiVCVuQioxUV3GPKXE22BQkqq9HkUKIQEQohCSKKIQgEqoSgLBMqqZQFgVEBRAWSFSVaUBZKpKZQk8nGsK6th6lNjsrnMIB2kXynyOh8iuWs4Z1WHpvdTJgVKJl7SWvhwLILmmbZg1oHmuuysY/l/Due576YcXuzuDi4sL4jN05yzbWFU1Om61ppnem/q8o5Jxvi7mtcxzC4wAKTapqUhGr52d5yToFjHZT+JTbVp1Gk/6bHPY4a2c4k9pD9fNdk4hyfhK7g51LIYy/hONMEDYhtlelylg2tyiiL6kuqEn45pVeOhceTLa18V+E4rw7Hn74H1MrKntBrQPayhob4pAJAJIMi+kWWyPwVeoPHlpUyc2WpBJgkFwp0wGXDpkgCRqtwrfZzhXVMzXVGCZgZCZ8nESvXxLk6m+mG4Z7qLgLHxPaf1FpMh28tI85XmzRWPdYJesg8bGH5HwMYpz2A1A1sVK1WHHMW+BtJ0WOhMWjcyI38leThmAZhqTaVIQ1vzc43LnHck3lelX6KurgolC2zjlkUSiVF2ORFEIQChREoSKCpKEIIhRCEgrKKIQRIUUQCEpUQkigUUQEUP9UqIBUUUQgiQoogBRRRARRRRABQoogIhRRCQKFFEBFEKIQCFFEJ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530542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50" name="AutoShape 6" descr="data:image/jpeg;base64,/9j/4AAQSkZJRgABAQAAAQABAAD/2wCEAAkGBxQPEBQUDxQUFBQUEBQPFRQVFBAVFRQQFBQWFhUUFRQYHCggGBolHBQUITIhJSkrLi4uFx8zODMsNygtLisBCgoKDg0OGxAQGi0lICYsLC8tMCwtLCwtLyssLy80LCwsLC0sLCwvNywsNCwsLCwsLCwsLCwsLCwsLCwsLCwsLP/AABEIAOEA4AMBIgACEQEDEQH/xAAcAAEAAgMBAQEAAAAAAAAAAAABAAIFBgcEAwj/xABDEAABAwIEBAMFBgQEAwkAAAABAAIRAyEEEjFBBQYTUSJhcTJCgZGhBxQjUmKxcoLB0RUkM0OS8PEWU1RjorLC0uH/xAAaAQEAAwEBAQAAAAAAAAAAAAAAAQQFAwIG/8QANBEAAgIBAgIJAgUDBQAAAAAAAAECAxEEIRIxBRMiQVFhgZGhI3FCUsHR8DKx4RQVYnLx/9oADAMBAAIRAxEAPwDrSUJXs8ioolARKEoCJQlQBUUSEB8MXi2UW5qhgehP0Cxr+asK1geavgLsodkqEZr2sPIrEfaBjslNwH5cmxu/X0stUqYUjhsEmbVh7Jtmm0gbfusm/pCULGljHEl+5rabQQsrU5t7vB0WrzLhWBpfWa0O9kuD2g2nUjsinzVgnaYqj8Xgfuub4j8bhrTvTiYB90wZLZ2MrVw2dL+gnUfpv9FNPSE5p5Sym0W6+iK5p9p7PHcdz/7S4OY+9Yee3Vp/3UHM2D/8Vh7f+bT/ALrhPTk6X7am3kYKjm38+15HwMO/ddv9ZLwOn+x1/nfwd8w3G8NV/wBPEUX/AMNRh/qvXSrsf7Dmu/hc0/suCcv18mJpuMe1lO5h1trjWbhZ6rR6HEwQLVReIJk2PY6tXCfSUoTceHuzz8O4r2dDqLaU+7PL4OwIXxwFXPSa465YPqLH9l91qVzU4qS5NZMSSw8MEJUXo8gqlWKFIKqJQgBRRRACVAogFKEoBCigSgIlCVAIkKBeXilbJScdyMo9TZeLJquDm+5ZPUY8TSRzXnesa9enTHv1M3pmOVv07BZGtVHVGH2OHd+m1mgXmbZtrQsbw38fHPedKc5dojwgaSdzqF4HcQniHUBgCp07SfDGTQSfNfKTg7NnzScn/wBmfVxq7Kgvwr5PvyvSzU69B1yJ2YdQWm7YOo+i1VzLwbx3h1xb3r/VbhhXilxFzfzg7t94Zha24I+KwvHqPTxFRp3fmE/quDDhGvmu1EvqP/kky1TL6j80mYouMQe+8730fP7r51BIv9dPKA6Rp2IXrc2P/wBlojXeQvlk+Ua6D5iW7K5kto+AEQdwZA/ULts4z8itp5qq5qeHxAE6GCATcBwnNfUbHdavV+nwiR82/VbThGdbhjmxenJAFtDmEzI0J+Sq6jsyhPwePRnC9YcZeePc6TytixUpR6PGvsuG0+izBWi/Zvi5psB7OpaQLeJsRY2W9la3Rs80cL/C2vbl8YPkNdV1d8kVUUUWgUwQUoUgChKEBEKKICJQEoCJCFZARKgUUAgSolAK13nPG9OiY1a0v319lot3JK2IBc3+0DHl7hTF89SBpdrLACZvmjQKh0jP6ah+Z49ObL3R9XWXryMXy8Ohg6tbczFu1gNhqfNa02dZ3m17/Rv/AEW18yEUcPSotIBiTPZvz3M6bLVXHvb+kevn27rI064uKfi/hcj6rT9rM/F/BsnG6kHDYgSAWtnxNcLQ6PEDOp0Krzlhoeyo2wezLaRdtwTEt0PZWa7qcOvrSqTo8WJnWOzu2y9GOPX4ex4uaeWSL+ychJLb+arR7Eovwbj78jlDsyj5Nx9+RqbRFx3BtO9tWH01CHNvb0tHwu2DtuF9yJ0v6Q43+Tuy+bhNjJ27n5GHdlomgeRzfidTv5XLb/8AEFsvJVfx1KZuHszWAiRYyWwdCNQtcq/X6/J0H5Fe7gNbp4mkToXBpk6B3h3g6md1y1EOOqSOd8eKtozvJVfoV6tP8j802Eljv0+UahdcmRI0Nx6LkONb0OJsdtVA7E+IZbAw7UD5LqfCamai2dQMh120+kKx0ZZmxr80U/VbP9D5rpeOXGxd6PUhJQtsxQKFZVKkEVVYoQAhKEBEoSEApCEoBCUJCgClAVggPhja3TpuduBb1Nh9Vyh/+Y4kBq2kIN9cok2G8mLkCy6DzdjRSo30EvPo0f3K0Tljw0quIeLkE7AGPE6Cba2sNlgdJW5slj8KwvvL/GDc6MhwVSs8dkYrmbFdTEuA0aOnvtd3s+ZO6xbYmBudBE/HKCT8SvRVpOcSdSTmN2m5ufat9F52NIkumRa8627mNYUVwUIKPgfRVJKKSNj5WAqtr0pJzMJgf8M+1M3G+y9fLjOrh61F+twAdsw1OYA+0O+yxPLFbJiWExBJYZNoIPw1hZjhJ6ONqU9A7NHtR+dtjI0n5qjqI4c8eCl7FW9NOaXgmvQ1OoIFzt8z/OP2cqVBAvprvHewdIPwKyHGaRpV6jRp1CRYgQ6/uyI+AXjBltjtqP7t/qN1ejJSSa7y9F5SZ48pj19QP/k1QOymdLyNBppYy39l9nNj4GLRP/pv8wvgB/yP7t/qF7Pb3Nm5qf1KGHrttcSYAMOGYayLEHQjVdD5PxvVp/xNbUHa4vH0XPuHjrcMqMFzTLiII2ioJjba42Wf+znGSynfc0j7OhuLt11GqqaSXVWx8pOPpLkYGvq4tO1+Vv8Ac6CUKxVSvqD5kEJQgBCUKQCEoQCoooEApQEqAKVEoCBWCAqYmrkY53ZpPx2USaSyyUs7HO/tJ4hILRPid07bNb7Wl4J9Fi+MO+74OlREZnxm1Nx4nmRO8C5UxRGK4g1hginfvJb4nAie5A9lY/m3FCpiC2bUwKcGPaN3a6bbbL5be2yOe9ub/Q+u01XDGFfhu/0MSx0+zqBIAufhlk/VfTztMfGdPN3dfBzp9I3/AKbfRXz3gXt3MT2tA/5CummkemhU6b2uvLXAj1Bm2Yyfktl4yeniqFZvsuyuJjbecpB9k9rLVm2sLQJMTr/LH7rYOIHq8PpONzTdkMlpt7O/8u6q3xxOL+69zhcu3F/de486YaKzXfnZGxMsPaztCO61twvJ+p/+8Hbuts4+/rYKlVvIykz5jK7WRqFqlN0Dy01MfSR9E0j+mk+7b2J0rfV4fdsfOoI1+vfyz+fZypWEa66X1PeJIPyJXozQLW9O/wDLbvqF5nGRbS+hET5xb6BWkWMmf5MrzUqU3e8yQDPumDrDtHdyvvybVNHEVaRN2vkXv4HEGAQHHXz0WG4FiOlXpHYvDDsIfLb6t1M7aLM413Q4k12jaobJItcZYGo2HbVULotWSS71lfeJQvhlyj4r5R2BjswBG4lBXk4NWz0W+Xh+Vl7CvqKbOshGa70mfGSjwyaKoSgroeQQlRAVKEqICJQlSBCUJCgClCUAhYXm3G9GheYu4291gk/WFmwsHzhy7/iNAUxVdSLXZwRcE5S2Ht3F1w1FbtqlBPGTrTJRmnLkc75VcQyviak3nyaY8TvKZjda095c5zry4l0ySJJvcW37rK8bbieGYY4fEUYaXWxDZdTeC6TLtWnyKwNCuD2P1/fMfoseFE4TlKS+32R9dpbYWuU4v/w9FPWew21+kn6r6QNN4+Znzkr45jAnTtrPzMfRfVrrb94vH0juvbRfEPvf699tfhsty4ZgScC4GZqMdVAIPw0bGgbsdVqWDpF7mtbq4hvlLtZgf1W6YriLaFehRbplhwEWzQ1k+U31/sqGslLsxjz5+xV1Um8Rjz5+x4uCPFfAVabbluYDKWk/nHskHXyWqTvN/OJn0cGnY7raeATRxlei6YcC5syZEyNQdnFa5i6XTqPZoGPc2ATYHT2SR8wvWna6ySXfh+56paU5Jcnhr1Pg8+vYTY/DNBO+jivm/v8AATM/DNB+TirgxMdjMb+Zy/1aviXxYdtBH1y2+bVcLB8y6D5zaZm2n5Xfutn5qOelh67dbXmCMwkQJadQVq3ftpvHyEjTyC2N2MYeFPFRwmmS0TGrXS0AaaGNFX1CalCS8ce5Xvai4y8/7nTuUcTnpb+66DqA9sjYdnLOlc6+y77xUa1zmOpUGMIlzY6xM5QwHtMzEbDddFK2tDGUKFGXdn2zt8Hx2rUeulwvKKoViqq2ViKqshAVKEoQClCUApQlAKQhIQCFYKqsEJK16LajS2o1rmuEFrgCCOxB1XNOavspBLqvC39J2v3dxPSd5Mdqz009F06VcLzKKfM6V2yreYvB+Z61WrhappYym+hUA9lwiR3aR7Q8wV6qdQEgbkzbtraxK7/xvgeHx1I08VSbUbeJHiaSIljtWnzC5HzN9luJwZNTh7nYmkJJouI6rB5bVB8j5FU7NN3xN7SdLp9m73KcqYfPiQ4+40uh0EybDXTXtsvVS/GxtV7xLGTYyRA8AHn7x03Xg5L4m2lQrl9qgluR2ZpljZgtEEXdCzPITWgPfVhrXVPETlaOmwS4ZjsbjVYNyl1k/HaK9S9ZcsTsTysYX6nh4bjhVrUqwLQ5jxQfBPjpPkU3XIvfRebnChkxBOzmtf5djciJt+ZebHPaGddkgOr0XAAARUDC+oG9oe57RY2aFkufKrWdJ7oEhzdL7HUQd1MI8F0Uu/K9tyNNPPDN8nlei3NbcNzoDM7fMyO/vBeTFYlrRLj53Py1m3od1fhOGxXEahZgKJfeHVSA1jP4qp/a5XTOV/skoUYqcQcMVVnNkuKDT/Dq/wBXW8lsV6aUuex51PSlVO0d2c34HwbGcUP+TpHpzBr1CW0hsYcbuNtGyV1flb7NsNg8r8QTiawObNU/02OtJp0tBoLmSt2YwNAa0BrQIAAAAA0AA0CCrsKYxPntTr7r/wCp7eBCqlJQV2KZVQqFCEEQVChACEqICJQogLJQkIBShKAQrBVCsEAhWCqFZCSzV9AvmFdQDWua+RsLxLxVG9OtECtTgO/mGj/iua8Z5cx3DGOpGpSqYc065a4TnyNpucZGrbkDU6rpHNfFatGqGUnvafuz6zA1tMh9VpnLULgfDla7TzmLLWOdOOYbHnDmhVa4NbWp1JbUyltVjQW5gL6aiYsdlQ1PVSTUlui9p1a8KOcM0fC8FxOMpYduEqscKhvTcTTIrGmKkucT4pbJHxC3/hX2XdRzX8WrHEZIy0GFzaLYixOr/p8Vh+WaNLC1qNbqtbh6dUvcZn8QUjTaD4W2AJEAe8Te0dQwfHMPX/0q1N28Bwn5FRpVU99s5PepnbFcCzhHpw2GZRYGUmNYxohrWgNaB5AKxVyqlaBnFCqlWKqpIBBSVUoAQlBQAgpQgBCUIBUQlAKUBKAsohKAsEhVCsgLBWCqF88XiW0qbnvMBrS71gaDzUN4JPvmAEkgAbnRatxfmqXuo4bwnaq7LDgILunmsbHX1hY377UxEvqAtbkc4B0FosIM9va+W9wsJh87BFDOGdWM8NmmMwa7K0jwtER4piLCBfKu1rltDbzL1emS3ke+thn0ulWrkucK9MVSS4uipNJ9ybN8cxbe1lqv+BOp/hUyQ4V3YcanKG1MmfzAb4vQLcauDNTDVGPMMNNzRUc934jyJzhhEzItobaLD16xfWc92Gq1RXbSrFpZSAZX6LWVWxVc3dpuLeL1VfgyvE0tJc4SeHjKf+D0YWjTNB1HLLKvTyF8BwbUMCo6LBzXCoDschWK4F/lKjmVQalMBpgtAcHOsBkJO15BIhZnD8WY101sJWZqMxotqCIcCCKecRD3WIjxFfTDU6NXNUwlVjjnJ0puDCWta4BmWGnKHC49820XKawt0dlJrPemvnzPDgef34SsadT8aiYc0+y9jHXAg9gdD2XRODcco4xuag+bSWmz2z3abrknEuD53PcQym1rA1jS6nT8LbBrQDAc57nPIEwCezQpy/iXUHvpOc01KOlSmXRnHtNBIEwddp9FYq1kqo77o5XaCq7+jaXx6nayqlYXlbjwxlO8Cqyz2j/3DyWaK2ITU4qUeRgThKEnGXNAqlJVV7PBChKqgBCShARCiCgFKFEBZKqlAWSgJQCrBVSEBcBaPzrjxXf0MrsrMxlsz1GtBBjs2TvqF8ufeOYrDOd0Bmpta0kNJBk65iL/APVc+wHHSavWq5dnMpCoILCX9UF7rtcHNpmLWI7hZ2quck4R9TS0mkb+ozb+I13OHQovLnsa146hP4jg+zfQZYPaey9GIxtPCA2/FqRUfTD3FuYDxOdMNtI8RAidysPh+KNNM1qjDLepkkZnms58S0xE7DzN+y8tGk6q4uqHM4mSdQXDQD9LdB3udSqlGnlY8e51tkqo8UvReLPRW4hVrG7jHq4D4CxI9bfpCyHBeGYmrP3c1IBglhFNoPa0D4LH4kBjTJi2sxHx2XXeDYcYfDUmW8NNotpJG0arWhTCtYSM6d9lnN7eC5GhY/h+OotzVC8gXk5aoFt5mPVa7iyKjgagDXDSqwua4eWe7mjT8zf0jVdlOJa4OFrC4Jgi265vzDwl1F2eB03xEEEteRJabC1iQfXylOqFiw0TXfZW8xZrdTiT6JDaxJkgMqjwnP7TQ8CzX7giWuGnZYyph6IpVJJYQ3M2o4y0APFg0S5zyDGY3B0Grl7eJYaWERIIjLMAiZyTsCbg+66DuZ1ii/Mei+CQczXwJc1wGUydJBuO8rJs07pl5fzc+i0t61MNtn/Nv2No5E450sTTfs55pOJETTdZpIkwZi06krtxX5qofgv8U5WODiPOcrQPOTPo13ZfoXgvEGVqLIcC7IJG8ixMG8SCrmiklmPqih0xXiyMl4Yf3PcVVWKqtAxQQUlBQAUFQoQEQlCAiUJCAUoUQFwlVSgEKwVUhAab9oLnNAFH/UqUyyBEkO8IcO0Ei57rnOE4c/CkCq6SwinUplriGU+oHzMQSTNxOpsduk8+YZ2ejVpkNcQ7D5nAlsu0BjQzceY81jaFGnXpZR+J+G3MTrnjM5pJ3D4E+qw9ZKUbWjY0tmKkjBcz1GPr0WU8pa1jqgy5coAOVkAW1qT/AChejDMAaBpZY6thxTxGWIinYXsc4n4XC94dZaGgX0slPXvtpeRmOW8FQrV/8y9sMh4pu/3DeAdiARpuYW58A4W3D5hTdFMPL6bASWCk8BzQJuAJNpjtC0vlOjWdic9AEhtNwfdggOLY9oEE2cYtpqFumFecmV7chaS0u0Y6HES0SYBABjaYVqXMqR5H24scn4rrtBFg2XA/mmDYC5gaBarzJjgcPBLXOqVpBFiG0y4BzvNzW7LazhDXF6lRtPQBhDc/mXRmA9CCtF5rwj6daDPTDQKZiAYAki0WsPL0ULmS+RgajZELUuL4bLXY4bGTEkw4F8R/GKvzW3wsPxfF/dQ6u4AkMyU9zmJf4rjwuGZwaRfU2y346uOYr+cy70bd1duf5lfxmucwV5eGGA4uDngRAcJblB3Dbj1znRwXYuWBmfRAnM1ud3ZrXhzmz6wbei4Rwx5rYlpMSXg+UC8AfCAF3fkSn+NViYYxrLmSLAAOgxmME+QAFiSqKr+rCJe1k26st77/ACbqUKFBWuYQISSqlARBShACEoQECUKICwShKAQUqqsEApVUoDGc04F2IwlRjAC6A5rT7xaZy/ESPiub4XEQx9Km2pR6f+Zc8e2IdTNTWcwYWT55b7rrgK5xzlwv7vXLw8ilVca8aBtTR7XO91j7+XlYlZ+uqylNdxc0lmHwMwXFcax9alUY/NLelUdsKjomI2ztpx/GvSDMR8fVeAU3VWCgzDHJUeDnIa0uY4kUiYmC4PynaWtIJ2zHK3E2U3ubiADUEgF4F8ky+DofzflI7GV40Vyj2GdtXU5xUl3f28T1cL5ZrYlwc3qMaYBcKlSm03sfCRmPotvwnCzhnsp9U1hlu2sS4yIJLSSQ4CRY3E6nb5f43Uc38MtDmkOIfmiPy2Xj4vxZ+IawUwGVQ9pm7gHBrrNkCQSY/mC0HuZ6WDZMZizTiTf2WUxF3HSfIIxeR9ACrDgX05neajZPlr9Vo9LiTy8VnyHPpUy3K/OMpFmuGg8WbzVuIVfBnmq7ZjG1HZQWD2zTmCGgZp7x5KHsiVuTjuFw7sQ2lg7HxdSSSwZYm5Mw2b31LR3jknPnGm4nEdOgZoUJY0/95U9+qfWAB2DRC2vF1mvZlp1A114e1oa+TYh5ZGax1cHGGOHpqWO5Vey7CDIm1wDuCfd+Kzf9Qpz4pv7GpRTGCwfDk+hnxAOzWkm4AvY32sSv0DyTgelhg4+1UJf7OURJiAb3uZNzK5b9nPKlWtMDIM46lQgHI0bNBs55vGw17T3FjQ0ADQAAegVmivisdj5ckcNban2EJVSkqqumeRChQgFCiEAIShCSJCqlCCwSFVKAslVTKAZSqpCElpWrc24R7M1Zt2QHPkF2XINx+UwL+6RJtdu0BK521RsjwyPUJuDyjlWdmJY1rPw35H1fDDmU2PdDoMEOpEG8eyRNrkYpuELnsw2R1J1OScQ8vaZNmZ3CbzMVGnRwBmIW2818uOw7n4nCeBmWajGAhzNi9kC7YmWm39MHTxdHEsysOXJQzF/UawgkODulUExLWkmk4RqIbviWVSplhmrVbxLiieDC8RcGRVnIbAw0NdPkSGHvLHNP6ZWQwvED4QKjXQ6zn9SmYnwy5zcsj807LyY6uMJhw0ZhRH+07NmqPiW+B42PvNc5txojhXMf3iQ3A4djmCXS9wuRbwhtpProV3q1NnoTPTwmuLhx9tvj9j1dVtN5cHU8uU5Qx76mXxAt9hpAi4uRuoOpUl1MmmMt61RwYwNFyGiS3WLkuMx4bBeOjxShVqGkaDaNbNGZlM1YAF8jRdzv7+V/S/A1KwY7EOextJseM06j2hw2oloZRsLF5Bka6KLtTN7dxEKK698b+e5rmNw1JkGi0kGc9RxDS+rIzZdxafaMnxFezCVnMPhdmgTlfINjqD8lkeJvoNb02NZU8bQHk5n1HEuYQDALzMCQA0TA7nZOWeSc2Z2OYWt/26JqEvbfV72HtaJvuAuVdU7tl7nqy6MFlm0co4XpYRgLMhcXVHNiCC5xiR6QsuSiVCVuQioxUV3GPKXE22BQkqq9HkUKIQEQohCSKKIQgEqoSgLBMqqZQFgVEBRAWSFSVaUBZKpKZQk8nGsK6th6lNjsrnMIB2kXynyOh8iuWs4Z1WHpvdTJgVKJl7SWvhwLILmmbZg1oHmuuysY/l/Due576YcXuzuDi4sL4jN05yzbWFU1Om61ppnem/q8o5Jxvi7mtcxzC4wAKTapqUhGr52d5yToFjHZT+JTbVp1Gk/6bHPY4a2c4k9pD9fNdk4hyfhK7g51LIYy/hONMEDYhtlelylg2tyiiL6kuqEn45pVeOhceTLa18V+E4rw7Hn74H1MrKntBrQPayhob4pAJAJIMi+kWWyPwVeoPHlpUyc2WpBJgkFwp0wGXDpkgCRqtwrfZzhXVMzXVGCZgZCZ8nESvXxLk6m+mG4Z7qLgLHxPaf1FpMh28tI85XmzRWPdYJesg8bGH5HwMYpz2A1A1sVK1WHHMW+BtJ0WOhMWjcyI38leThmAZhqTaVIQ1vzc43LnHck3lelX6KurgolC2zjlkUSiVF2ORFEIQChREoSKCpKEIIhRCEgrKKIQRIUUQCEpUQkigUUQEUP9UqIBUUUQgiQoogBRRRARRRRABQoogIhRRCQKFFEBFEKIQCFFEJ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530542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2" name="Picture 8" descr="http://numizmatov.net/images/stories/virtuemart/product/orden_lenina_kopia.jpg"/>
          <p:cNvPicPr>
            <a:picLocks noChangeAspect="1" noChangeArrowheads="1"/>
          </p:cNvPicPr>
          <p:nvPr/>
        </p:nvPicPr>
        <p:blipFill>
          <a:blip r:embed="rId3" cstate="print"/>
          <a:srcRect l="25445" t="2812" r="23664"/>
          <a:stretch>
            <a:fillRect/>
          </a:stretch>
        </p:blipFill>
        <p:spPr bwMode="auto">
          <a:xfrm>
            <a:off x="7740352" y="4221088"/>
            <a:ext cx="1296144" cy="2488630"/>
          </a:xfrm>
          <a:prstGeom prst="rect">
            <a:avLst/>
          </a:prstGeom>
          <a:noFill/>
        </p:spPr>
      </p:pic>
      <p:pic>
        <p:nvPicPr>
          <p:cNvPr id="6154" name="Picture 10" descr="Golden Star medal 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558179" cy="19442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79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тому, 16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1934р.,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Засноване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Героя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Союзу. У роки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тисяч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солдатів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офіцерів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удостоєні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знака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доблесті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29289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роки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Вітчизняної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звання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Героя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Радянського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Союзу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присвоєно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138-ми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уродженцям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жителям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Дніпропетровської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Шістьом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-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двічі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Brandus aya.jpg"/>
          <p:cNvPicPr>
            <a:picLocks noChangeAspect="1" noChangeArrowheads="1"/>
          </p:cNvPicPr>
          <p:nvPr/>
        </p:nvPicPr>
        <p:blipFill>
          <a:blip r:embed="rId3" cstate="print"/>
          <a:srcRect r="-10000" b="14110"/>
          <a:stretch>
            <a:fillRect/>
          </a:stretch>
        </p:blipFill>
        <p:spPr bwMode="auto">
          <a:xfrm>
            <a:off x="2483768" y="548680"/>
            <a:ext cx="1800200" cy="2199517"/>
          </a:xfrm>
          <a:prstGeom prst="rect">
            <a:avLst/>
          </a:prstGeom>
          <a:noFill/>
        </p:spPr>
      </p:pic>
      <p:pic>
        <p:nvPicPr>
          <p:cNvPr id="2052" name="Picture 4" descr="&amp;Kcy;&amp;rcy;&amp;acy;&amp;vcy;&amp;chcy;&amp;iecy;&amp;ncy;&amp;kcy;&amp;ocy; &amp;Gcy;&amp;rcy;&amp;icy;&amp;gcy;&amp;ocy;&amp;rcy;&amp;icy;&amp;jcy; &amp;Pcy;&amp;acy;&amp;ncy;&amp;tcy;&amp;iecy;&amp;lcy;&amp;iecy;&amp;iecy;&amp;vcy;&amp;icy;&amp;chcy;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1584176" cy="22812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3645024"/>
            <a:ext cx="1584176" cy="9233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libri" pitchFamily="34" charset="0"/>
              </a:rPr>
              <a:t>Григорій </a:t>
            </a:r>
            <a:r>
              <a:rPr lang="uk-UA" b="1" dirty="0" err="1" smtClean="0">
                <a:latin typeface="Calibri" pitchFamily="34" charset="0"/>
              </a:rPr>
              <a:t>Пантелійович</a:t>
            </a:r>
            <a:r>
              <a:rPr lang="uk-UA" b="1" dirty="0" smtClean="0">
                <a:latin typeface="Calibri" pitchFamily="34" charset="0"/>
              </a:rPr>
              <a:t> Кравченко</a:t>
            </a:r>
            <a:endParaRPr lang="uk-UA" b="1" dirty="0">
              <a:latin typeface="Calibri" pitchFamily="34" charset="0"/>
            </a:endParaRPr>
          </a:p>
        </p:txBody>
      </p:sp>
      <p:pic>
        <p:nvPicPr>
          <p:cNvPr id="2054" name="Picture 6" descr="Petrov V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48680"/>
            <a:ext cx="1659663" cy="22322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4048" y="2708920"/>
            <a:ext cx="165618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libri" pitchFamily="34" charset="0"/>
              </a:rPr>
              <a:t>Василь Степанович Петров</a:t>
            </a:r>
            <a:endParaRPr lang="uk-UA" b="1" dirty="0">
              <a:latin typeface="Calibri" pitchFamily="34" charset="0"/>
            </a:endParaRPr>
          </a:p>
        </p:txBody>
      </p:sp>
      <p:pic>
        <p:nvPicPr>
          <p:cNvPr id="2056" name="Picture 8" descr="&amp;Tcy;&amp;acy;&amp;rcy;&amp;acy;&amp;ncy; &amp;Pcy;&amp;acy;&amp;vcy;&amp;iecy;&amp;lcy; &amp;Acy;&amp;ncy;&amp;dcy;&amp;rcy;&amp;iecy;&amp;iecy;&amp;vcy;&amp;icy;&amp;ch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789040"/>
            <a:ext cx="1876381" cy="20882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39752" y="5805264"/>
            <a:ext cx="187220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Павло Андрійович Таран</a:t>
            </a:r>
            <a:endParaRPr lang="uk-UA" b="1" dirty="0"/>
          </a:p>
        </p:txBody>
      </p:sp>
      <p:pic>
        <p:nvPicPr>
          <p:cNvPr id="2058" name="Picture 10" descr="FedorovAleksFed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484784"/>
            <a:ext cx="1841554" cy="23042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55768" y="3789040"/>
            <a:ext cx="208823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Олексій Федорович Федоров</a:t>
            </a:r>
            <a:endParaRPr lang="uk-UA" b="1" dirty="0"/>
          </a:p>
        </p:txBody>
      </p:sp>
      <p:pic>
        <p:nvPicPr>
          <p:cNvPr id="2060" name="Picture 12" descr="&amp;Gcy;&amp;lcy;&amp;icy;&amp;ncy;&amp;kcy;&amp;acy; &amp;Dcy;&amp;mcy;&amp;icy;&amp;tcy;&amp;rcy;&amp;icy;&amp;jcy; &amp;Bcy;&amp;ocy;&amp;rcy;&amp;icy;&amp;scy;&amp;ocy;&amp;vcy;&amp;icy;&amp;ch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789040"/>
            <a:ext cx="1656184" cy="210787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04048" y="5805264"/>
            <a:ext cx="165618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Дмитро Борисович Глинка</a:t>
            </a:r>
            <a:endParaRPr lang="uk-U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1166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2714620"/>
            <a:ext cx="165618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Брандис</a:t>
            </a:r>
            <a:r>
              <a:rPr lang="uk-UA" b="1" dirty="0" smtClean="0"/>
              <a:t> Анатолій Якович</a:t>
            </a:r>
            <a:endParaRPr lang="uk-UA" b="1" dirty="0"/>
          </a:p>
        </p:txBody>
      </p:sp>
      <p:pic>
        <p:nvPicPr>
          <p:cNvPr id="20" name="Рисунок 19" descr="&amp;Dcy;&amp;vcy;&amp;acy;&amp;zhcy;&amp;dcy;&amp;ycy; &amp;Gcy;&amp;iecy;&amp;rcy;&amp;ocy;&amp;jcy; &amp;Scy;&amp;Scy;&amp;Scy;&amp;Rcy;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88640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000232" y="142852"/>
            <a:ext cx="6147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Двічі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Герої</a:t>
            </a:r>
            <a:r>
              <a:rPr lang="ru-RU" sz="2800" b="1" dirty="0" smtClean="0">
                <a:solidFill>
                  <a:schemeClr val="bg1"/>
                </a:solidFill>
              </a:rPr>
              <a:t> СРСР, </a:t>
            </a:r>
            <a:r>
              <a:rPr lang="ru-RU" sz="2800" b="1" dirty="0" err="1" smtClean="0">
                <a:solidFill>
                  <a:schemeClr val="bg1"/>
                </a:solidFill>
              </a:rPr>
              <a:t>вихідці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нашої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області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 Black" pitchFamily="34" charset="0"/>
              </a:rPr>
              <a:t>«Боротьба жителів м. Марганця з окупантами у </a:t>
            </a:r>
            <a:r>
              <a:rPr lang="uk-UA" sz="3600" b="1" dirty="0" smtClean="0">
                <a:solidFill>
                  <a:schemeClr val="bg1"/>
                </a:solidFill>
                <a:latin typeface="Arial Black" pitchFamily="34" charset="0"/>
              </a:rPr>
              <a:t>ланах</a:t>
            </a:r>
            <a:br>
              <a:rPr lang="uk-UA" sz="36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uk-UA" sz="36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  <a:latin typeface="Arial Black" pitchFamily="34" charset="0"/>
              </a:rPr>
              <a:t>Червоної Армії.»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648F61CD"/>
          <p:cNvPicPr>
            <a:picLocks noChangeAspect="1" noChangeArrowheads="1"/>
          </p:cNvPicPr>
          <p:nvPr/>
        </p:nvPicPr>
        <p:blipFill>
          <a:blip r:embed="rId3"/>
          <a:srcRect r="3583"/>
          <a:stretch>
            <a:fillRect/>
          </a:stretch>
        </p:blipFill>
        <p:spPr bwMode="auto">
          <a:xfrm>
            <a:off x="37099" y="1643050"/>
            <a:ext cx="1863111" cy="237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987445"/>
            <a:ext cx="1855680" cy="45601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Пилипенко П. С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17733" y="5871262"/>
            <a:ext cx="1729324" cy="43805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Клєвакін Ф.С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4210" y="3026811"/>
            <a:ext cx="1749718" cy="28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46каб\Pictures\2013-10-14\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0" t="11092" r="5643" b="4196"/>
          <a:stretch/>
        </p:blipFill>
        <p:spPr bwMode="auto">
          <a:xfrm rot="5400000">
            <a:off x="6689515" y="1878376"/>
            <a:ext cx="2667769" cy="18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8740" y="4143379"/>
            <a:ext cx="18357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Дончик В. Д </a:t>
            </a:r>
            <a:r>
              <a:rPr lang="uk-UA" sz="1100" dirty="0" smtClean="0"/>
              <a:t> із внучкою Катею біля  «Вічного вогню»</a:t>
            </a:r>
            <a:endParaRPr lang="ru-RU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66886"/>
            <a:ext cx="19748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87285" y="5043502"/>
            <a:ext cx="2000264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Гуськов О. О. 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Васильєв І.К.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зв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Arial Black" pitchFamily="34" charset="0"/>
              </a:rPr>
              <a:t>« Марганецьке підпілля»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 descr="33DCB6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2643206" cy="200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28596" y="3286124"/>
            <a:ext cx="2643206" cy="28575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Васильєва О. В.</a:t>
            </a:r>
            <a:r>
              <a:rPr lang="ru-RU" sz="1200" b="1" dirty="0" smtClean="0">
                <a:latin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(по центру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Picture 6" descr="4C68F63F"/>
          <p:cNvPicPr>
            <a:picLocks noChangeAspect="1" noChangeArrowheads="1"/>
          </p:cNvPicPr>
          <p:nvPr/>
        </p:nvPicPr>
        <p:blipFill>
          <a:blip r:embed="rId4"/>
          <a:srcRect l="1538" t="1631"/>
          <a:stretch>
            <a:fillRect/>
          </a:stretch>
        </p:blipFill>
        <p:spPr bwMode="auto">
          <a:xfrm>
            <a:off x="7000892" y="2214554"/>
            <a:ext cx="1971678" cy="32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000892" y="5500702"/>
            <a:ext cx="2000264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Гуськов О. О. 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Васильєв І.К.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28586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перших днів Великої вітчизняної війни тисячі трудівників нашого міста стали на захист своєї Батьківщини.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92488"/>
            <a:ext cx="70008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Серед них і </a:t>
            </a:r>
            <a:r>
              <a:rPr lang="uk-UA" sz="2400" b="1" dirty="0" smtClean="0">
                <a:solidFill>
                  <a:schemeClr val="bg2"/>
                </a:solidFill>
              </a:rPr>
              <a:t>подружжя Васильєвих</a:t>
            </a:r>
            <a:r>
              <a:rPr lang="uk-UA" sz="2400" b="1" dirty="0" smtClean="0"/>
              <a:t>, які підчас війни діяли в партизанських загонах на території Білорусії. </a:t>
            </a:r>
          </a:p>
          <a:p>
            <a:pPr algn="just"/>
            <a:r>
              <a:rPr lang="uk-UA" sz="2000" b="1" i="1" dirty="0" smtClean="0">
                <a:solidFill>
                  <a:schemeClr val="bg1"/>
                </a:solidFill>
              </a:rPr>
              <a:t>Вони в двох були партизанами в загоні Руднєва С.В., який очолював партизанський загін в Сумській області.</a:t>
            </a:r>
          </a:p>
          <a:p>
            <a:pPr algn="just"/>
            <a:r>
              <a:rPr lang="uk-UA" sz="2000" b="1" i="1" dirty="0">
                <a:solidFill>
                  <a:schemeClr val="bg1"/>
                </a:solidFill>
              </a:rPr>
              <a:t>А</a:t>
            </a:r>
            <a:r>
              <a:rPr lang="uk-UA" sz="2000" b="1" i="1" dirty="0" smtClean="0">
                <a:solidFill>
                  <a:schemeClr val="bg1"/>
                </a:solidFill>
              </a:rPr>
              <a:t> жовтні 1941р. був об’єднаний з Путивльським загоном під командуванням Ковпака С. А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798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Актуальність теми:</vt:lpstr>
      <vt:lpstr>Слайд 3</vt:lpstr>
      <vt:lpstr>“ Тяжкі роки окупації ”</vt:lpstr>
      <vt:lpstr>Слайд 5</vt:lpstr>
      <vt:lpstr>Слайд 6</vt:lpstr>
      <vt:lpstr>Слайд 7</vt:lpstr>
      <vt:lpstr>«Боротьба жителів м. Марганця з окупантами у ланах  Червоної Армії.» </vt:lpstr>
      <vt:lpstr>« Марганецьке підпілля»</vt:lpstr>
      <vt:lpstr>Слайд 10</vt:lpstr>
      <vt:lpstr>Слайд 11</vt:lpstr>
      <vt:lpstr>Слайд 12</vt:lpstr>
      <vt:lpstr>Шануймо живих, пам'ятаємо загиблих!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Прокопец</dc:creator>
  <cp:lastModifiedBy>Admin</cp:lastModifiedBy>
  <cp:revision>32</cp:revision>
  <dcterms:created xsi:type="dcterms:W3CDTF">2013-10-13T11:44:59Z</dcterms:created>
  <dcterms:modified xsi:type="dcterms:W3CDTF">2013-11-24T21:52:35Z</dcterms:modified>
</cp:coreProperties>
</file>