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50" autoAdjust="0"/>
    <p:restoredTop sz="86323" autoAdjust="0"/>
  </p:normalViewPr>
  <p:slideViewPr>
    <p:cSldViewPr>
      <p:cViewPr varScale="1">
        <p:scale>
          <a:sx n="79" d="100"/>
          <a:sy n="79" d="100"/>
        </p:scale>
        <p:origin x="-12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8864CA-7871-4E24-B33F-4D8CA1C1DBE0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805878-C378-435A-8D66-D11AA6A53F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477782-ADA0-4596-9A5A-E7FDEF2F4C20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AA5FA-5203-4BB0-92F2-673003DD5E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17F71D-C5EA-44CF-B551-1E68FEF1378C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571A07-D547-49F2-B848-ED49B4740B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593B60-C565-4283-BC9B-EE3ADF1ABF9F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2BC0E2-C857-45F3-8090-A163853410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9CBDA4-8D43-4C2E-A206-DAEBFC9E6333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E777E8FB-0E11-43D4-AD09-A4B54126C8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780E56-0D9F-48F1-8317-166D75D4AC00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55FB65-4FB4-4D1D-AFD5-86D9CD1F11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BF1B13-A694-4181-9023-015EABF8A342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12D76-EFE3-4D05-BFAD-636AEE7055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398EAD-9FA5-43AB-B9AF-283C355EDBCB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0A2B26-E6A7-4950-AAA3-A17EE6CA5C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747D390-7340-4677-A46B-BC894DD7E7ED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A31AB2-55B0-4102-B36E-886AEA59A0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327AD-F1E8-429D-989B-C62A1E0CE1C7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BAB90C-89BA-42D7-8312-12B465423D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F6FBFB-F77A-4B96-A250-9348940BCA17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E9BC31-7B17-4317-BFE2-4E5AD28D94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  <p:sndAc>
          <p:stSnd>
            <p:snd r:embed="rId1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EA027E05-D28D-4921-9BBD-CC25BFAAF332}" type="datetimeFigureOut">
              <a:rPr lang="ru-RU" smtClean="0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A25CAC2-6EDD-45BD-ADB2-3641F888ACC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  <p:sndAc>
          <p:stSnd>
            <p:snd r:embed="rId13" name="chimes.wav"/>
          </p:stSnd>
        </p:sndAc>
      </p:transition>
    </mc:Choice>
    <mc:Fallback xmlns="">
      <p:transition spd="slow">
        <p:fade/>
        <p:sndAc>
          <p:stSnd>
            <p:snd r:embed="rId1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63121" y="581779"/>
            <a:ext cx="6957986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Презентац</a:t>
            </a:r>
            <a:r>
              <a:rPr lang="uk-UA" sz="4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ія</a:t>
            </a:r>
            <a:r>
              <a:rPr lang="uk-UA" sz="4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 на тему</a:t>
            </a:r>
            <a:r>
              <a:rPr lang="uk-UA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: «Десятинна церква».</a:t>
            </a:r>
            <a:r>
              <a:rPr lang="en-US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  <a:cs typeface="+mn-cs"/>
              </a:rPr>
              <a:t> </a:t>
            </a:r>
            <a:endParaRPr lang="ru-RU" sz="4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393305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Виконала</a:t>
            </a:r>
            <a:r>
              <a:rPr lang="uk-UA" sz="2800" b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</a:t>
            </a:r>
            <a:endParaRPr lang="uk-UA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7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8" name="Picture 4" descr="C:\Users\Nastja\Pictures\20130529_1125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24944"/>
            <a:ext cx="4860032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24"/>
            <a:ext cx="9252520" cy="146876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uk-UA" sz="7200" b="1" dirty="0" smtClean="0"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</a:rPr>
              <a:t>Дякую за увагу!</a:t>
            </a:r>
            <a:endParaRPr lang="ru-RU" sz="7200" b="1" dirty="0">
              <a:blipFill>
                <a:blip r:embed="rId3"/>
                <a:tile tx="0" ty="0" sx="100000" sy="100000" flip="none" algn="tl"/>
              </a:blip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+mn-lt"/>
            </a:endParaRPr>
          </a:p>
        </p:txBody>
      </p:sp>
      <p:pic>
        <p:nvPicPr>
          <p:cNvPr id="3074" name="Picture 2" descr="C:\Users\Nastja\Pictures\20130529_1119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075" y="3987061"/>
            <a:ext cx="3899925" cy="287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astja\Pictures\20130702_1136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5244075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astja\Pictures\20130726_171202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6" b="15405"/>
          <a:stretch/>
        </p:blipFill>
        <p:spPr bwMode="auto">
          <a:xfrm>
            <a:off x="5244075" y="1484784"/>
            <a:ext cx="3890755" cy="2705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81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3.gstatic.com/images?q=tbn:ANd9GcQHxQYTiS8J9ftQCX6ZWBgDXWySmiDKB2OEjxNApQGOIpmLsgc_C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00063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60648"/>
            <a:ext cx="8535863" cy="6311602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		</a:t>
            </a:r>
            <a:r>
              <a:rPr lang="ru-RU" dirty="0" smtClean="0">
                <a:solidFill>
                  <a:srgbClr val="33CCFF"/>
                </a:solidFill>
              </a:rPr>
              <a:t>	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bg2">
                    <a:lumMod val="40000"/>
                    <a:lumOff val="6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  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Перша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кам</a:t>
            </a:r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`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яна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церква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				           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Київської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Русі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. 						 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Споруджена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							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древньоруськими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та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візантійськими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майстрами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у 989-996 роках у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період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князювання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Володимира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Святославовича,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котрий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виділив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на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її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побудову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десяту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частину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княжих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доходів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- десятину.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Звідси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й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виникла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назва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храму.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Старовинні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джерела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називають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Десятинну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церкву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церквою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Богородиці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.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2714625"/>
            <a:ext cx="8501062" cy="3786188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     Представляла собою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хрестово-купольний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шестистовпний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храм. На початку ХІ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століття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її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оточили галереями.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Десятинну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церкву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вкрашали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мозаїка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, фрески,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різні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мармурові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та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шиферні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плити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(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ікони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,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хрести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та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посуд привезено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з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Херсонеса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Тавридського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(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Корсуня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)). У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Десятинній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церкві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поховані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Володимир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Святославович та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його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жінка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-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візантійська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царівна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Анна,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сюди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ж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з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Вишгорода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привезли прах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княгині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Ольги.</a:t>
            </a:r>
            <a:endParaRPr lang="ru-RU" b="1" dirty="0">
              <a:blipFill>
                <a:blip r:embed="rId3"/>
                <a:tile tx="0" ty="0" sx="100000" sy="100000" flip="none" algn="tl"/>
              </a:blipFill>
              <a:latin typeface="+mn-lt"/>
            </a:endParaRPr>
          </a:p>
        </p:txBody>
      </p:sp>
      <p:pic>
        <p:nvPicPr>
          <p:cNvPr id="15362" name="Picture 2" descr="http://t3.gstatic.com/images?q=tbn:ANd9GcQRGjx4bcEThEVNvVj_6sm4szn9LzbUCOwp31oyvtDUIPTErGdcW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500063"/>
            <a:ext cx="20669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http://t1.gstatic.com/images?q=tbn:ANd9GcRTmVSPKwq-ZC4hV1sWpaL_k2YfkHtG3ltkmQgIb7jxH412FsK0Y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8" y="500063"/>
            <a:ext cx="1857375" cy="217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http://t1.gstatic.com/images?q=tbn:ANd9GcTuptNHQKWroZidz7CGU0CPRIHVDqno9jVndZJFV7KTrfrRZy_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00" y="500063"/>
            <a:ext cx="2286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idx="1"/>
          </p:nvPr>
        </p:nvSpPr>
        <p:spPr>
          <a:xfrm>
            <a:off x="1000125" y="500063"/>
            <a:ext cx="7643813" cy="1500187"/>
          </a:xfrm>
          <a:noFill/>
          <a:ln w="76200">
            <a:noFill/>
          </a:ln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   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Наприкінці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1240 року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орди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хана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Батия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,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захопивши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Київ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,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знищили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Десятинну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церкву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-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останню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схованку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киян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.</a:t>
            </a:r>
          </a:p>
        </p:txBody>
      </p:sp>
      <p:pic>
        <p:nvPicPr>
          <p:cNvPr id="16386" name="Picture 2" descr="http://t1.gstatic.com/images?q=tbn:ANd9GcQz2T-57vUTybRzq8K-54zrO7y5ye9-4fKpbiq65jrSpuHa9ZD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7704" y="2266644"/>
            <a:ext cx="5500687" cy="4119563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1"/>
          </p:nvPr>
        </p:nvSpPr>
        <p:spPr>
          <a:xfrm>
            <a:off x="-365454" y="423941"/>
            <a:ext cx="4788024" cy="594928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b="1" dirty="0" smtClean="0">
                <a:latin typeface="+mn-lt"/>
              </a:rPr>
              <a:t>     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Розкопки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руїн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почалися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ще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в 30-х роках </a:t>
            </a:r>
            <a:r>
              <a:rPr lang="en-US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XVII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століття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за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ініціативи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митрополита Петра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Могили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.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Далі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розкопки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проводились у 1824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році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К. А.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Лохвицьким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, у 1826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році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-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Єфимовим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, у 1908-14 роках - археологом Д. В.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Милеєвим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.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Під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час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розкопок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було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знайдено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чимало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цінних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фрагментів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мозаїки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підлоги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, фрескового і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мозаїчного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прикрашень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храму,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кам</a:t>
            </a:r>
            <a:r>
              <a:rPr lang="en-US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’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яні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захоронення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,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залишки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фундаменту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тощо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.</a:t>
            </a:r>
          </a:p>
        </p:txBody>
      </p:sp>
      <p:pic>
        <p:nvPicPr>
          <p:cNvPr id="2050" name="Picture 2" descr="C:\Users\Nastja\Pictures\20130702_1123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357" y="212140"/>
            <a:ext cx="2787856" cy="332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17" y="3579712"/>
            <a:ext cx="4097337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Содержимое 2"/>
          <p:cNvSpPr>
            <a:spLocks noGrp="1"/>
          </p:cNvSpPr>
          <p:nvPr>
            <p:ph idx="1"/>
          </p:nvPr>
        </p:nvSpPr>
        <p:spPr>
          <a:xfrm>
            <a:off x="0" y="4095750"/>
            <a:ext cx="8658225" cy="2762250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latin typeface="+mn-lt"/>
              </a:rPr>
              <a:t>    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Поблизу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Десятинної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церкви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було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відкрито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руїни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княжих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палаців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і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житла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бояр, а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також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ремеслецькі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майстерні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та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численні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поховання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ІХ-Х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століть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.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Археологічні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знахідки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зберігаються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у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заповіднику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"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Софійський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музей", в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історичному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музеї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України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та в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інших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музеях.</a:t>
            </a:r>
          </a:p>
        </p:txBody>
      </p:sp>
      <p:pic>
        <p:nvPicPr>
          <p:cNvPr id="18434" name="Picture 2" descr="http://t3.gstatic.com/images?q=tbn:ANd9GcRt46OspW56ej0FXcMZda_5KtaDerUNJ1pm5Mx93KbZrvbNp7Q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00188" y="357188"/>
            <a:ext cx="5929312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2"/>
          <p:cNvSpPr>
            <a:spLocks noGrp="1"/>
          </p:cNvSpPr>
          <p:nvPr>
            <p:ph idx="1"/>
          </p:nvPr>
        </p:nvSpPr>
        <p:spPr>
          <a:xfrm>
            <a:off x="-108520" y="285750"/>
            <a:ext cx="8838183" cy="1976438"/>
          </a:xfrm>
        </p:spPr>
        <p:txBody>
          <a:bodyPr>
            <a:normAutofit fontScale="92500"/>
          </a:bodyPr>
          <a:lstStyle/>
          <a:p>
            <a:pPr eaLnBrk="1" hangingPunct="1">
              <a:buFont typeface="Wingdings 2" pitchFamily="18" charset="2"/>
              <a:buNone/>
            </a:pPr>
            <a:r>
              <a:rPr lang="ru-RU" dirty="0" smtClean="0">
                <a:latin typeface="+mn-lt"/>
              </a:rPr>
              <a:t>      </a:t>
            </a:r>
            <a:r>
              <a:rPr lang="ru-RU" sz="3200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У 30-х роках XVII </a:t>
            </a:r>
            <a:r>
              <a:rPr lang="ru-RU" sz="3200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століття</a:t>
            </a:r>
            <a:r>
              <a:rPr lang="ru-RU" sz="3200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Петром Могилою і у 1828-42 роках за проектом В. Й. Стасова на </a:t>
            </a:r>
            <a:r>
              <a:rPr lang="ru-RU" sz="3200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місці</a:t>
            </a:r>
            <a:r>
              <a:rPr lang="ru-RU" sz="3200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sz="3200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Десятинної</a:t>
            </a:r>
            <a:r>
              <a:rPr lang="ru-RU" sz="3200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церкви </a:t>
            </a:r>
            <a:r>
              <a:rPr lang="ru-RU" sz="3200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були</a:t>
            </a:r>
            <a:r>
              <a:rPr lang="ru-RU" sz="3200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sz="3200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збудовані</a:t>
            </a:r>
            <a:r>
              <a:rPr lang="ru-RU" sz="3200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sz="3200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однойменні</a:t>
            </a:r>
            <a:r>
              <a:rPr lang="ru-RU" sz="3200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sz="3200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храми</a:t>
            </a:r>
            <a:r>
              <a:rPr lang="ru-RU" sz="3200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, </a:t>
            </a:r>
            <a:r>
              <a:rPr lang="ru-RU" sz="3200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що</a:t>
            </a:r>
            <a:r>
              <a:rPr lang="ru-RU" sz="3200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не </a:t>
            </a:r>
            <a:r>
              <a:rPr lang="ru-RU" sz="3200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збереглися</a:t>
            </a:r>
            <a:r>
              <a:rPr lang="ru-RU" sz="3200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.</a:t>
            </a:r>
          </a:p>
        </p:txBody>
      </p:sp>
      <p:pic>
        <p:nvPicPr>
          <p:cNvPr id="19458" name="Picture 2" descr="http://t2.gstatic.com/images?q=tbn:ANd9GcQG8zEUun3OoKJNbFtPlSvRdKBqlDDoF8xNTJSDDQcK0g9FMkS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7313" y="2492896"/>
            <a:ext cx="62865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192688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    З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липня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 2005 року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архітектурно-археологічною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експедицією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 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Інституту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Археології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НАН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України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 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під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керівництвом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Г. Ю. 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Івакіна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спільно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з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дослідниками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з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 Санкт-Петербурга (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зокрема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 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Ермітажу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) та за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допомоги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студентів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історичних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факультетів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України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проводяться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археологічні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дослідження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фундаментів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Десятинної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церкви на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глибині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близько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2-х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метрів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та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частини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оборонного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рову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з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залишками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дерев'яних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конструкцій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.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Незважаючи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на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відсутність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фінансування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археологічні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дослідження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не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припинялися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. На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теперішній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час вони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ще</a:t>
            </a:r>
            <a:r>
              <a:rPr lang="ru-RU" b="1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 не </a:t>
            </a:r>
            <a:r>
              <a:rPr lang="ru-RU" b="1" dirty="0" err="1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завершені</a:t>
            </a:r>
            <a:r>
              <a:rPr lang="ru-RU" b="1" baseline="30000" dirty="0" smtClean="0">
                <a:blipFill>
                  <a:blip r:embed="rId3"/>
                  <a:tile tx="0" ty="0" sx="100000" sy="100000" flip="none" algn="tl"/>
                </a:blipFill>
                <a:latin typeface="+mn-lt"/>
              </a:rPr>
              <a:t>.</a:t>
            </a:r>
            <a:endParaRPr lang="ru-RU" b="1" dirty="0">
              <a:blipFill>
                <a:blip r:embed="rId3"/>
                <a:tile tx="0" ty="0" sx="100000" sy="100000" flip="none" algn="tl"/>
              </a:blip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1"/>
          <p:cNvSpPr>
            <a:spLocks noGrp="1"/>
          </p:cNvSpPr>
          <p:nvPr>
            <p:ph idx="1"/>
          </p:nvPr>
        </p:nvSpPr>
        <p:spPr>
          <a:xfrm>
            <a:off x="323528" y="620688"/>
            <a:ext cx="8358187" cy="5738961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 eaLnBrk="1" hangingPunct="1">
              <a:buFont typeface="Wingdings 2" pitchFamily="18" charset="2"/>
              <a:buNone/>
            </a:pPr>
            <a:r>
              <a:rPr lang="uk-UA" dirty="0" smtClean="0">
                <a:blipFill>
                  <a:blip r:embed="rId3"/>
                  <a:tile tx="0" ty="0" sx="100000" sy="100000" flip="none" algn="tl"/>
                </a:blip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</a:rPr>
              <a:t>    </a:t>
            </a:r>
            <a:r>
              <a:rPr lang="uk-UA" sz="3200" b="1" dirty="0" smtClean="0">
                <a:blipFill>
                  <a:blip r:embed="rId3"/>
                  <a:tile tx="0" ty="0" sx="100000" sy="100000" flip="none" algn="tl"/>
                </a:blip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</a:rPr>
              <a:t>Отже, будівництво Десятинної церкви відіграло велику роль в розвитку культури Київської Русі.  Нажаль від всієї будівлі залишився тільки фундамент.  Також під час розкопок було знайдено  фрески та мозаїки , які збереглись до наших днів.</a:t>
            </a:r>
            <a:r>
              <a:rPr lang="ru-RU" sz="3200" b="1" dirty="0" smtClean="0">
                <a:blipFill>
                  <a:blip r:embed="rId3"/>
                  <a:tile tx="0" ty="0" sx="100000" sy="100000" flip="none" algn="tl"/>
                </a:blip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</a:rPr>
              <a:t>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uk-UA" sz="3200" b="1" dirty="0" smtClean="0">
                <a:blipFill>
                  <a:blip r:embed="rId3"/>
                  <a:tile tx="0" ty="0" sx="100000" sy="100000" flip="none" algn="tl"/>
                </a:blip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</a:rPr>
              <a:t>      Якби будівля збереглася, вона була б справжньою перлиною архітектури України.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64</TotalTime>
  <Words>297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Настя</cp:lastModifiedBy>
  <cp:revision>17</cp:revision>
  <dcterms:created xsi:type="dcterms:W3CDTF">2012-10-26T14:40:32Z</dcterms:created>
  <dcterms:modified xsi:type="dcterms:W3CDTF">2014-06-02T15:30:24Z</dcterms:modified>
</cp:coreProperties>
</file>