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5" r:id="rId4"/>
    <p:sldId id="268" r:id="rId5"/>
    <p:sldId id="266" r:id="rId6"/>
    <p:sldId id="269" r:id="rId7"/>
    <p:sldId id="257" r:id="rId8"/>
    <p:sldId id="267" r:id="rId9"/>
    <p:sldId id="258" r:id="rId10"/>
    <p:sldId id="260" r:id="rId11"/>
    <p:sldId id="270" r:id="rId12"/>
    <p:sldId id="261" r:id="rId13"/>
    <p:sldId id="272" r:id="rId14"/>
    <p:sldId id="262" r:id="rId15"/>
    <p:sldId id="271" r:id="rId16"/>
    <p:sldId id="274" r:id="rId17"/>
    <p:sldId id="263" r:id="rId18"/>
    <p:sldId id="276" r:id="rId19"/>
    <p:sldId id="277" r:id="rId20"/>
    <p:sldId id="264" r:id="rId21"/>
    <p:sldId id="275" r:id="rId22"/>
    <p:sldId id="273" r:id="rId2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A890-0FE1-46B0-BF3E-4E41A1BE6A75}" type="datetimeFigureOut">
              <a:rPr lang="uk-UA" smtClean="0"/>
              <a:pPr/>
              <a:t>19.11.2013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15C7-CF77-4648-A7D2-D2A7474A0D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A890-0FE1-46B0-BF3E-4E41A1BE6A75}" type="datetimeFigureOut">
              <a:rPr lang="uk-UA" smtClean="0"/>
              <a:pPr/>
              <a:t>19.11.2013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15C7-CF77-4648-A7D2-D2A7474A0D6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A890-0FE1-46B0-BF3E-4E41A1BE6A75}" type="datetimeFigureOut">
              <a:rPr lang="uk-UA" smtClean="0"/>
              <a:pPr/>
              <a:t>19.11.2013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15C7-CF77-4648-A7D2-D2A7474A0D6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A890-0FE1-46B0-BF3E-4E41A1BE6A75}" type="datetimeFigureOut">
              <a:rPr lang="uk-UA" smtClean="0"/>
              <a:pPr/>
              <a:t>19.11.2013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15C7-CF77-4648-A7D2-D2A7474A0D6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A890-0FE1-46B0-BF3E-4E41A1BE6A75}" type="datetimeFigureOut">
              <a:rPr lang="uk-UA" smtClean="0"/>
              <a:pPr/>
              <a:t>19.11.2013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02115C7-CF77-4648-A7D2-D2A7474A0D6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A890-0FE1-46B0-BF3E-4E41A1BE6A75}" type="datetimeFigureOut">
              <a:rPr lang="uk-UA" smtClean="0"/>
              <a:pPr/>
              <a:t>19.11.2013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15C7-CF77-4648-A7D2-D2A7474A0D6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A890-0FE1-46B0-BF3E-4E41A1BE6A75}" type="datetimeFigureOut">
              <a:rPr lang="uk-UA" smtClean="0"/>
              <a:pPr/>
              <a:t>19.11.2013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15C7-CF77-4648-A7D2-D2A7474A0D6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A890-0FE1-46B0-BF3E-4E41A1BE6A75}" type="datetimeFigureOut">
              <a:rPr lang="uk-UA" smtClean="0"/>
              <a:pPr/>
              <a:t>19.11.2013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15C7-CF77-4648-A7D2-D2A7474A0D6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A890-0FE1-46B0-BF3E-4E41A1BE6A75}" type="datetimeFigureOut">
              <a:rPr lang="uk-UA" smtClean="0"/>
              <a:pPr/>
              <a:t>19.11.2013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15C7-CF77-4648-A7D2-D2A7474A0D6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A890-0FE1-46B0-BF3E-4E41A1BE6A75}" type="datetimeFigureOut">
              <a:rPr lang="uk-UA" smtClean="0"/>
              <a:pPr/>
              <a:t>19.11.2013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15C7-CF77-4648-A7D2-D2A7474A0D6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A890-0FE1-46B0-BF3E-4E41A1BE6A75}" type="datetimeFigureOut">
              <a:rPr lang="uk-UA" smtClean="0"/>
              <a:pPr/>
              <a:t>19.11.2013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15C7-CF77-4648-A7D2-D2A7474A0D6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1EEA890-0FE1-46B0-BF3E-4E41A1BE6A75}" type="datetimeFigureOut">
              <a:rPr lang="uk-UA" smtClean="0"/>
              <a:pPr/>
              <a:t>19.11.2013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02115C7-CF77-4648-A7D2-D2A7474A0D6E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97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27146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>
                <a:gd name="adj" fmla="val 35609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700" b="1" dirty="0" err="1" smtClean="0">
                <a:ln/>
                <a:solidFill>
                  <a:schemeClr val="accent3"/>
                </a:solidFill>
              </a:rPr>
              <a:t>Внесок</a:t>
            </a:r>
            <a:r>
              <a:rPr lang="ru-RU" sz="287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28700" b="1" dirty="0" err="1" smtClean="0">
                <a:ln/>
                <a:solidFill>
                  <a:schemeClr val="accent3"/>
                </a:solidFill>
              </a:rPr>
              <a:t>Корольова</a:t>
            </a:r>
            <a:endParaRPr lang="ru-RU" sz="28700" b="1" dirty="0" smtClean="0">
              <a:ln/>
              <a:solidFill>
                <a:schemeClr val="accent3"/>
              </a:solidFill>
            </a:endParaRPr>
          </a:p>
          <a:p>
            <a:pPr algn="ctr"/>
            <a:r>
              <a:rPr lang="ru-RU" sz="28700" b="1" dirty="0" smtClean="0">
                <a:ln/>
                <a:solidFill>
                  <a:schemeClr val="accent3"/>
                </a:solidFill>
              </a:rPr>
              <a:t>У космонавтику </a:t>
            </a:r>
            <a:endParaRPr lang="ru-RU" sz="287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2918"/>
            <a:ext cx="9144000" cy="5632311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3600" dirty="0" smtClean="0"/>
              <a:t>У 1939 р. направлений у район Магадана на </a:t>
            </a:r>
            <a:r>
              <a:rPr lang="ru-RU" sz="3600" dirty="0" err="1" smtClean="0"/>
              <a:t>золоті</a:t>
            </a:r>
            <a:r>
              <a:rPr lang="ru-RU" sz="3600" dirty="0" smtClean="0"/>
              <a:t> </a:t>
            </a:r>
            <a:r>
              <a:rPr lang="ru-RU" sz="3600" dirty="0" err="1" smtClean="0"/>
              <a:t>копальні</a:t>
            </a:r>
            <a:r>
              <a:rPr lang="ru-RU" sz="3600" dirty="0" smtClean="0"/>
              <a:t>, де </a:t>
            </a:r>
            <a:r>
              <a:rPr lang="ru-RU" sz="3600" dirty="0" err="1" smtClean="0"/>
              <a:t>його</a:t>
            </a:r>
            <a:r>
              <a:rPr lang="ru-RU" sz="3600" dirty="0" smtClean="0"/>
              <a:t> </a:t>
            </a:r>
            <a:r>
              <a:rPr lang="ru-RU" sz="3600" dirty="0" err="1" smtClean="0"/>
              <a:t>помітив</a:t>
            </a:r>
            <a:r>
              <a:rPr lang="ru-RU" sz="3600" dirty="0" smtClean="0"/>
              <a:t> (</a:t>
            </a:r>
            <a:r>
              <a:rPr lang="ru-RU" sz="3600" dirty="0" err="1" smtClean="0"/>
              <a:t>раніше</a:t>
            </a:r>
            <a:r>
              <a:rPr lang="ru-RU" sz="3600" dirty="0" smtClean="0"/>
              <a:t> </a:t>
            </a:r>
            <a:r>
              <a:rPr lang="ru-RU" sz="3600" dirty="0" err="1" smtClean="0"/>
              <a:t>знайомий</a:t>
            </a:r>
            <a:r>
              <a:rPr lang="ru-RU" sz="3600" dirty="0" smtClean="0"/>
              <a:t>) </a:t>
            </a:r>
            <a:r>
              <a:rPr lang="ru-RU" sz="3600" dirty="0" err="1" smtClean="0"/>
              <a:t>колишній</a:t>
            </a:r>
            <a:r>
              <a:rPr lang="ru-RU" sz="3600" dirty="0" smtClean="0"/>
              <a:t> директор </a:t>
            </a:r>
            <a:r>
              <a:rPr lang="ru-RU" sz="3600" dirty="0" err="1" smtClean="0"/>
              <a:t>авіазаводу</a:t>
            </a:r>
            <a:r>
              <a:rPr lang="ru-RU" sz="3600" dirty="0" smtClean="0"/>
              <a:t> № 156 М. А. Усачев (</a:t>
            </a:r>
            <a:r>
              <a:rPr lang="ru-RU" sz="3600" dirty="0" err="1" smtClean="0"/>
              <a:t>що</a:t>
            </a:r>
            <a:r>
              <a:rPr lang="ru-RU" sz="3600" dirty="0" smtClean="0"/>
              <a:t> </a:t>
            </a:r>
            <a:r>
              <a:rPr lang="ru-RU" sz="3600" dirty="0" err="1" smtClean="0"/>
              <a:t>відбував</a:t>
            </a:r>
            <a:r>
              <a:rPr lang="ru-RU" sz="3600" dirty="0" smtClean="0"/>
              <a:t> 15 </a:t>
            </a:r>
            <a:r>
              <a:rPr lang="ru-RU" sz="3600" dirty="0" err="1" smtClean="0"/>
              <a:t>років</a:t>
            </a:r>
            <a:r>
              <a:rPr lang="ru-RU" sz="3600" dirty="0" smtClean="0"/>
              <a:t> </a:t>
            </a:r>
            <a:r>
              <a:rPr lang="ru-RU" sz="3600" dirty="0" err="1" smtClean="0"/>
              <a:t>таборів</a:t>
            </a:r>
            <a:r>
              <a:rPr lang="ru-RU" sz="3600" dirty="0" smtClean="0"/>
              <a:t> </a:t>
            </a:r>
            <a:r>
              <a:rPr lang="ru-RU" sz="3600" dirty="0" err="1" smtClean="0"/>
              <a:t>після</a:t>
            </a:r>
            <a:r>
              <a:rPr lang="ru-RU" sz="3600" dirty="0" smtClean="0"/>
              <a:t> </a:t>
            </a:r>
            <a:r>
              <a:rPr lang="ru-RU" sz="3600" dirty="0" err="1" smtClean="0"/>
              <a:t>загибелі</a:t>
            </a:r>
            <a:r>
              <a:rPr lang="ru-RU" sz="3600" dirty="0" smtClean="0"/>
              <a:t> В. Чкалова), </a:t>
            </a:r>
            <a:r>
              <a:rPr lang="ru-RU" sz="3600" dirty="0" err="1" smtClean="0"/>
              <a:t>скориставшись</a:t>
            </a:r>
            <a:r>
              <a:rPr lang="ru-RU" sz="3600" dirty="0" smtClean="0"/>
              <a:t> </a:t>
            </a:r>
            <a:r>
              <a:rPr lang="ru-RU" sz="3600" dirty="0" err="1" smtClean="0"/>
              <a:t>особистим</a:t>
            </a:r>
            <a:r>
              <a:rPr lang="ru-RU" sz="3600" dirty="0" smtClean="0"/>
              <a:t> авторитетом </a:t>
            </a:r>
            <a:r>
              <a:rPr lang="ru-RU" sz="3600" dirty="0" err="1" smtClean="0"/>
              <a:t>серед</a:t>
            </a:r>
            <a:r>
              <a:rPr lang="ru-RU" sz="3600" dirty="0" smtClean="0"/>
              <a:t> </a:t>
            </a:r>
            <a:r>
              <a:rPr lang="ru-RU" sz="3600" dirty="0" err="1" smtClean="0"/>
              <a:t>ув'язнених</a:t>
            </a:r>
            <a:r>
              <a:rPr lang="ru-RU" sz="3600" dirty="0" smtClean="0"/>
              <a:t>, Усачев </a:t>
            </a:r>
            <a:r>
              <a:rPr lang="ru-RU" sz="3600" dirty="0" err="1" smtClean="0"/>
              <a:t>врятував</a:t>
            </a:r>
            <a:r>
              <a:rPr lang="ru-RU" sz="3600" dirty="0" smtClean="0"/>
              <a:t> </a:t>
            </a:r>
            <a:r>
              <a:rPr lang="ru-RU" sz="3600" dirty="0" err="1" smtClean="0"/>
              <a:t>його</a:t>
            </a:r>
            <a:r>
              <a:rPr lang="ru-RU" sz="3600" dirty="0" smtClean="0"/>
              <a:t> </a:t>
            </a:r>
            <a:r>
              <a:rPr lang="ru-RU" sz="3600" dirty="0" err="1" smtClean="0"/>
              <a:t>від</a:t>
            </a:r>
            <a:r>
              <a:rPr lang="ru-RU" sz="3600" dirty="0" smtClean="0"/>
              <a:t> </a:t>
            </a:r>
            <a:r>
              <a:rPr lang="ru-RU" sz="3600" dirty="0" err="1" smtClean="0"/>
              <a:t>загибелі</a:t>
            </a:r>
            <a:r>
              <a:rPr lang="ru-RU" sz="3600" dirty="0" smtClean="0"/>
              <a:t> (на початку 1960-х </a:t>
            </a:r>
            <a:r>
              <a:rPr lang="ru-RU" sz="3600" dirty="0" err="1" smtClean="0"/>
              <a:t>рр</a:t>
            </a:r>
            <a:r>
              <a:rPr lang="ru-RU" sz="3600" dirty="0" smtClean="0"/>
              <a:t>. Усачев </a:t>
            </a:r>
            <a:r>
              <a:rPr lang="ru-RU" sz="3600" dirty="0" err="1" smtClean="0"/>
              <a:t>працював</a:t>
            </a:r>
            <a:r>
              <a:rPr lang="ru-RU" sz="3600" dirty="0" smtClean="0"/>
              <a:t> заступником головного </a:t>
            </a:r>
            <a:r>
              <a:rPr lang="ru-RU" sz="3600" dirty="0" err="1" smtClean="0"/>
              <a:t>інженера</a:t>
            </a:r>
            <a:r>
              <a:rPr lang="ru-RU" sz="3600" dirty="0" smtClean="0"/>
              <a:t> в КБ </a:t>
            </a:r>
            <a:r>
              <a:rPr lang="ru-RU" sz="3600" dirty="0" err="1" smtClean="0"/>
              <a:t>Корольова</a:t>
            </a:r>
            <a:r>
              <a:rPr lang="ru-RU" sz="3600" dirty="0" smtClean="0"/>
              <a:t>).</a:t>
            </a:r>
            <a:endParaRPr lang="uk-U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143000"/>
            <a:ext cx="5643602" cy="5715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Усачев М.А.</a:t>
            </a:r>
            <a:endParaRPr lang="ru-RU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На початку </a:t>
            </a:r>
            <a:r>
              <a:rPr lang="ru-RU" sz="3200" dirty="0" err="1" smtClean="0"/>
              <a:t>березня</a:t>
            </a:r>
            <a:r>
              <a:rPr lang="ru-RU" sz="3200" dirty="0" smtClean="0"/>
              <a:t> 1940 р. </a:t>
            </a:r>
            <a:r>
              <a:rPr lang="ru-RU" sz="3200" dirty="0" err="1" smtClean="0"/>
              <a:t>його</a:t>
            </a:r>
            <a:r>
              <a:rPr lang="ru-RU" sz="3200" dirty="0" smtClean="0"/>
              <a:t> справа </a:t>
            </a:r>
            <a:r>
              <a:rPr lang="ru-RU" sz="3200" dirty="0" err="1" smtClean="0"/>
              <a:t>знову</a:t>
            </a:r>
            <a:r>
              <a:rPr lang="ru-RU" sz="3200" dirty="0" smtClean="0"/>
              <a:t> </a:t>
            </a:r>
            <a:r>
              <a:rPr lang="ru-RU" sz="3200" dirty="0" err="1" smtClean="0"/>
              <a:t>була</a:t>
            </a:r>
            <a:r>
              <a:rPr lang="ru-RU" sz="3200" dirty="0" smtClean="0"/>
              <a:t> направлена на </a:t>
            </a:r>
            <a:r>
              <a:rPr lang="ru-RU" sz="3200" dirty="0" err="1" smtClean="0"/>
              <a:t>дослідування</a:t>
            </a:r>
            <a:r>
              <a:rPr lang="ru-RU" sz="3200" dirty="0" smtClean="0"/>
              <a:t>, </a:t>
            </a:r>
            <a:r>
              <a:rPr lang="ru-RU" sz="3200" dirty="0" err="1" smtClean="0"/>
              <a:t>але</a:t>
            </a:r>
            <a:r>
              <a:rPr lang="ru-RU" sz="3200" dirty="0" smtClean="0"/>
              <a:t> </a:t>
            </a:r>
            <a:r>
              <a:rPr lang="ru-RU" sz="3200" dirty="0" err="1" smtClean="0"/>
              <a:t>був</a:t>
            </a:r>
            <a:r>
              <a:rPr lang="ru-RU" sz="3200" dirty="0" smtClean="0"/>
              <a:t> </a:t>
            </a:r>
            <a:r>
              <a:rPr lang="ru-RU" sz="3200" dirty="0" err="1" smtClean="0"/>
              <a:t>підготовлений</a:t>
            </a:r>
            <a:r>
              <a:rPr lang="ru-RU" sz="3200" dirty="0" smtClean="0"/>
              <a:t> </a:t>
            </a:r>
            <a:r>
              <a:rPr lang="ru-RU" sz="3200" dirty="0" err="1" smtClean="0"/>
              <a:t>повторний</a:t>
            </a:r>
            <a:r>
              <a:rPr lang="ru-RU" sz="3200" dirty="0" smtClean="0"/>
              <a:t> </a:t>
            </a:r>
            <a:r>
              <a:rPr lang="ru-RU" sz="3200" dirty="0" err="1" smtClean="0"/>
              <a:t>помилковий</a:t>
            </a:r>
            <a:r>
              <a:rPr lang="ru-RU" sz="3200" dirty="0" smtClean="0"/>
              <a:t> </a:t>
            </a:r>
            <a:r>
              <a:rPr lang="ru-RU" sz="3200" dirty="0" err="1" smtClean="0"/>
              <a:t>обвинувальний</a:t>
            </a:r>
            <a:r>
              <a:rPr lang="ru-RU" sz="3200" dirty="0" smtClean="0"/>
              <a:t> </a:t>
            </a:r>
            <a:r>
              <a:rPr lang="ru-RU" sz="3200" dirty="0" err="1" smtClean="0"/>
              <a:t>експертний</a:t>
            </a:r>
            <a:r>
              <a:rPr lang="ru-RU" sz="3200" dirty="0" smtClean="0"/>
              <a:t> </a:t>
            </a:r>
            <a:r>
              <a:rPr lang="ru-RU" sz="3200" dirty="0" err="1" smtClean="0"/>
              <a:t>висновок</a:t>
            </a:r>
            <a:r>
              <a:rPr lang="ru-RU" sz="3200" dirty="0" smtClean="0"/>
              <a:t> </a:t>
            </a:r>
            <a:r>
              <a:rPr lang="ru-RU" sz="3200" dirty="0" err="1" smtClean="0"/>
              <a:t>комісії</a:t>
            </a:r>
            <a:r>
              <a:rPr lang="ru-RU" sz="3200" dirty="0" smtClean="0"/>
              <a:t> </a:t>
            </a:r>
            <a:r>
              <a:rPr lang="ru-RU" sz="3200" dirty="0" err="1" smtClean="0"/>
              <a:t>постановою</a:t>
            </a:r>
            <a:r>
              <a:rPr lang="ru-RU" sz="3200" dirty="0" smtClean="0"/>
              <a:t> </a:t>
            </a:r>
            <a:r>
              <a:rPr lang="ru-RU" sz="3200" dirty="0" err="1" smtClean="0"/>
              <a:t>Особливої</a:t>
            </a:r>
            <a:r>
              <a:rPr lang="ru-RU" sz="3200" dirty="0" smtClean="0"/>
              <a:t> </a:t>
            </a:r>
            <a:r>
              <a:rPr lang="ru-RU" sz="3200" dirty="0" err="1" smtClean="0"/>
              <a:t>наради</a:t>
            </a:r>
            <a:r>
              <a:rPr lang="ru-RU" sz="3200" dirty="0" smtClean="0"/>
              <a:t> НКВД </a:t>
            </a:r>
            <a:r>
              <a:rPr lang="ru-RU" sz="3200" dirty="0" err="1" smtClean="0"/>
              <a:t>був</a:t>
            </a:r>
            <a:r>
              <a:rPr lang="ru-RU" sz="3200" dirty="0" smtClean="0"/>
              <a:t> </a:t>
            </a:r>
            <a:r>
              <a:rPr lang="ru-RU" sz="3200" dirty="0" err="1" smtClean="0"/>
              <a:t>присуджений</a:t>
            </a:r>
            <a:r>
              <a:rPr lang="ru-RU" sz="3200" dirty="0" smtClean="0"/>
              <a:t> до 8 </a:t>
            </a:r>
            <a:r>
              <a:rPr lang="ru-RU" sz="3200" dirty="0" err="1" smtClean="0"/>
              <a:t>років</a:t>
            </a:r>
            <a:r>
              <a:rPr lang="ru-RU" sz="3200" dirty="0" smtClean="0"/>
              <a:t> </a:t>
            </a:r>
            <a:r>
              <a:rPr lang="ru-RU" sz="3200" dirty="0" err="1" smtClean="0"/>
              <a:t>виправно-трудових</a:t>
            </a:r>
            <a:r>
              <a:rPr lang="ru-RU" sz="3200" dirty="0" smtClean="0"/>
              <a:t> </a:t>
            </a:r>
            <a:r>
              <a:rPr lang="ru-RU" sz="3200" dirty="0" err="1" smtClean="0"/>
              <a:t>таборів</a:t>
            </a:r>
            <a:r>
              <a:rPr lang="ru-RU" sz="3200" dirty="0" smtClean="0"/>
              <a:t> (10.07. 1940). </a:t>
            </a:r>
            <a:r>
              <a:rPr lang="ru-RU" sz="3200" dirty="0" err="1" smtClean="0"/>
              <a:t>Клопотання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депутатів</a:t>
            </a:r>
            <a:r>
              <a:rPr lang="ru-RU" sz="3200" dirty="0" smtClean="0"/>
              <a:t> про </a:t>
            </a:r>
            <a:r>
              <a:rPr lang="ru-RU" sz="3200" dirty="0" err="1" smtClean="0"/>
              <a:t>його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звільнення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залишені</a:t>
            </a:r>
            <a:r>
              <a:rPr lang="ru-RU" sz="3200" dirty="0" smtClean="0"/>
              <a:t> без </a:t>
            </a:r>
            <a:r>
              <a:rPr lang="ru-RU" sz="3200" dirty="0" err="1" smtClean="0"/>
              <a:t>задоволення</a:t>
            </a:r>
            <a:r>
              <a:rPr lang="ru-RU" sz="3200" dirty="0" smtClean="0"/>
              <a:t>. З </a:t>
            </a:r>
            <a:r>
              <a:rPr lang="ru-RU" sz="3200" dirty="0" err="1" smtClean="0"/>
              <a:t>обвинувальних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висновків</a:t>
            </a:r>
            <a:r>
              <a:rPr lang="ru-RU" sz="3200" dirty="0" smtClean="0"/>
              <a:t> </a:t>
            </a:r>
            <a:r>
              <a:rPr lang="ru-RU" sz="3200" dirty="0" err="1" smtClean="0"/>
              <a:t>експертної</a:t>
            </a:r>
            <a:r>
              <a:rPr lang="ru-RU" sz="3200" dirty="0" smtClean="0"/>
              <a:t> </a:t>
            </a:r>
            <a:r>
              <a:rPr lang="ru-RU" sz="3200" dirty="0" err="1" smtClean="0"/>
              <a:t>комісії</a:t>
            </a:r>
            <a:r>
              <a:rPr lang="ru-RU" sz="3200" dirty="0" smtClean="0"/>
              <a:t> </a:t>
            </a:r>
            <a:r>
              <a:rPr lang="ru-RU" sz="3200" dirty="0" err="1" smtClean="0"/>
              <a:t>довідався</a:t>
            </a:r>
            <a:r>
              <a:rPr lang="ru-RU" sz="3200" dirty="0" smtClean="0"/>
              <a:t> про </a:t>
            </a:r>
            <a:r>
              <a:rPr lang="ru-RU" sz="3200" dirty="0" err="1" smtClean="0"/>
              <a:t>успішний</a:t>
            </a:r>
            <a:r>
              <a:rPr lang="ru-RU" sz="3200" dirty="0" smtClean="0"/>
              <a:t> </a:t>
            </a:r>
            <a:r>
              <a:rPr lang="ru-RU" sz="3200" dirty="0" err="1" smtClean="0"/>
              <a:t>іспит</a:t>
            </a:r>
            <a:r>
              <a:rPr lang="ru-RU" sz="3200" dirty="0" smtClean="0"/>
              <a:t> у </a:t>
            </a:r>
            <a:r>
              <a:rPr lang="ru-RU" sz="3200" dirty="0" err="1" smtClean="0"/>
              <a:t>квітні</a:t>
            </a:r>
            <a:r>
              <a:rPr lang="ru-RU" sz="3200" dirty="0" smtClean="0"/>
              <a:t> 1940 р. </a:t>
            </a:r>
            <a:r>
              <a:rPr lang="ru-RU" sz="3200" dirty="0" err="1" smtClean="0"/>
              <a:t>ракетопланів</a:t>
            </a:r>
            <a:r>
              <a:rPr lang="ru-RU" sz="3200" dirty="0" smtClean="0"/>
              <a:t>, над </a:t>
            </a:r>
            <a:r>
              <a:rPr lang="ru-RU" sz="3200" dirty="0" err="1" smtClean="0"/>
              <a:t>якими</a:t>
            </a:r>
            <a:r>
              <a:rPr lang="ru-RU" sz="3200" dirty="0" smtClean="0"/>
              <a:t> </a:t>
            </a:r>
            <a:r>
              <a:rPr lang="ru-RU" sz="3200" dirty="0" err="1" smtClean="0"/>
              <a:t>працював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1935 р. Написав лист </a:t>
            </a:r>
            <a:r>
              <a:rPr lang="ru-RU" sz="3200" dirty="0" err="1" smtClean="0"/>
              <a:t>Сталіну</a:t>
            </a:r>
            <a:r>
              <a:rPr lang="ru-RU" sz="3200" dirty="0" smtClean="0"/>
              <a:t>, у </a:t>
            </a:r>
            <a:r>
              <a:rPr lang="ru-RU" sz="3200" dirty="0" err="1" smtClean="0"/>
              <a:t>якому</a:t>
            </a:r>
            <a:r>
              <a:rPr lang="ru-RU" sz="3200" dirty="0" smtClean="0"/>
              <a:t> </a:t>
            </a:r>
            <a:r>
              <a:rPr lang="ru-RU" sz="3200" dirty="0" err="1" smtClean="0"/>
              <a:t>обґрунтував</a:t>
            </a:r>
            <a:r>
              <a:rPr lang="ru-RU" sz="3200" dirty="0" smtClean="0"/>
              <a:t> </a:t>
            </a:r>
            <a:r>
              <a:rPr lang="ru-RU" sz="3200" dirty="0" err="1" smtClean="0"/>
              <a:t>важливе</a:t>
            </a:r>
            <a:r>
              <a:rPr lang="ru-RU" sz="3200" dirty="0" smtClean="0"/>
              <a:t> </a:t>
            </a:r>
            <a:r>
              <a:rPr lang="ru-RU" sz="3200" dirty="0" err="1" smtClean="0"/>
              <a:t>значення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робіт</a:t>
            </a:r>
            <a:r>
              <a:rPr lang="ru-RU" sz="3200" dirty="0" smtClean="0"/>
              <a:t>,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проводилися</a:t>
            </a:r>
            <a:r>
              <a:rPr lang="ru-RU" sz="3200" dirty="0" smtClean="0"/>
              <a:t> </a:t>
            </a:r>
            <a:r>
              <a:rPr lang="ru-RU" sz="3200" dirty="0" err="1" smtClean="0"/>
              <a:t>їм</a:t>
            </a:r>
            <a:r>
              <a:rPr lang="ru-RU" sz="3200" dirty="0" smtClean="0"/>
              <a:t>, по </a:t>
            </a:r>
            <a:r>
              <a:rPr lang="ru-RU" sz="3200" dirty="0" err="1" smtClean="0"/>
              <a:t>ракетних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літаках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своїй</a:t>
            </a:r>
            <a:r>
              <a:rPr lang="ru-RU" sz="3200" dirty="0" smtClean="0"/>
              <a:t> </a:t>
            </a:r>
            <a:r>
              <a:rPr lang="ru-RU" sz="3200" dirty="0" err="1" smtClean="0"/>
              <a:t>невинності</a:t>
            </a:r>
            <a:r>
              <a:rPr lang="ru-RU" sz="3200" dirty="0"/>
              <a:t>.</a:t>
            </a:r>
            <a:endParaRPr lang="uk-U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bczmt87mom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823" y="0"/>
            <a:ext cx="478835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По </a:t>
            </a:r>
            <a:r>
              <a:rPr lang="ru-RU" sz="2800" dirty="0" err="1" smtClean="0"/>
              <a:t>клопотанню</a:t>
            </a:r>
            <a:r>
              <a:rPr lang="ru-RU" sz="2800" dirty="0" smtClean="0"/>
              <a:t> Туполева, </a:t>
            </a:r>
            <a:r>
              <a:rPr lang="ru-RU" sz="2800" dirty="0" err="1" smtClean="0"/>
              <a:t>йому</a:t>
            </a:r>
            <a:r>
              <a:rPr lang="ru-RU" sz="2800" dirty="0" smtClean="0"/>
              <a:t> дозволили </a:t>
            </a:r>
            <a:r>
              <a:rPr lang="ru-RU" sz="2800" dirty="0" err="1" smtClean="0"/>
              <a:t>працювати</a:t>
            </a:r>
            <a:r>
              <a:rPr lang="ru-RU" sz="2800" dirty="0" smtClean="0"/>
              <a:t> в Особливому </a:t>
            </a:r>
            <a:r>
              <a:rPr lang="ru-RU" sz="2800" dirty="0" err="1" smtClean="0"/>
              <a:t>технічному</a:t>
            </a:r>
            <a:r>
              <a:rPr lang="ru-RU" sz="2800" dirty="0" smtClean="0"/>
              <a:t> бюро НКВД (начальник – А. Н. Туполев), у </a:t>
            </a:r>
            <a:r>
              <a:rPr lang="ru-RU" sz="2800" dirty="0" err="1" smtClean="0"/>
              <a:t>цьому</a:t>
            </a:r>
            <a:r>
              <a:rPr lang="ru-RU" sz="2800" dirty="0" smtClean="0"/>
              <a:t> ж КБ (</a:t>
            </a:r>
            <a:r>
              <a:rPr lang="ru-RU" sz="2800" dirty="0" err="1" smtClean="0"/>
              <a:t>згодом</a:t>
            </a:r>
            <a:r>
              <a:rPr lang="ru-RU" sz="2800" dirty="0" smtClean="0"/>
              <a:t> ЦКБ-29 НКВД </a:t>
            </a:r>
            <a:r>
              <a:rPr lang="ru-RU" sz="2800" dirty="0" err="1" smtClean="0"/>
              <a:t>працювали</a:t>
            </a:r>
            <a:r>
              <a:rPr lang="ru-RU" sz="2800" dirty="0" smtClean="0"/>
              <a:t> </a:t>
            </a:r>
            <a:r>
              <a:rPr lang="ru-RU" sz="2800" dirty="0" err="1" smtClean="0"/>
              <a:t>сотні</a:t>
            </a:r>
            <a:r>
              <a:rPr lang="ru-RU" sz="2800" dirty="0" smtClean="0"/>
              <a:t> </a:t>
            </a:r>
            <a:r>
              <a:rPr lang="ru-RU" sz="2800" dirty="0" err="1" smtClean="0"/>
              <a:t>інших</a:t>
            </a:r>
            <a:r>
              <a:rPr lang="ru-RU" sz="2800" dirty="0" smtClean="0"/>
              <a:t> </a:t>
            </a:r>
            <a:r>
              <a:rPr lang="ru-RU" sz="2800" dirty="0" err="1" smtClean="0"/>
              <a:t>висококваліфікованих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інженерів</a:t>
            </a:r>
            <a:r>
              <a:rPr lang="ru-RU" sz="2800" dirty="0" smtClean="0"/>
              <a:t>. </a:t>
            </a:r>
            <a:r>
              <a:rPr lang="ru-RU" sz="2800" dirty="0" err="1" smtClean="0"/>
              <a:t>Після</a:t>
            </a:r>
            <a:r>
              <a:rPr lang="ru-RU" sz="2800" dirty="0" smtClean="0"/>
              <a:t> </a:t>
            </a:r>
            <a:r>
              <a:rPr lang="ru-RU" sz="2800" dirty="0" err="1" smtClean="0"/>
              <a:t>евакуації</a:t>
            </a:r>
            <a:r>
              <a:rPr lang="ru-RU" sz="2800" dirty="0" smtClean="0"/>
              <a:t> в </a:t>
            </a:r>
            <a:r>
              <a:rPr lang="ru-RU" sz="2800" dirty="0" err="1" smtClean="0"/>
              <a:t>Омськ</a:t>
            </a:r>
            <a:r>
              <a:rPr lang="ru-RU" sz="2800" dirty="0" smtClean="0"/>
              <a:t> </a:t>
            </a:r>
            <a:r>
              <a:rPr lang="ru-RU" sz="2800" dirty="0" err="1" smtClean="0"/>
              <a:t>працював</a:t>
            </a:r>
            <a:r>
              <a:rPr lang="ru-RU" sz="2800" dirty="0" smtClean="0"/>
              <a:t> конструктором </a:t>
            </a:r>
            <a:r>
              <a:rPr lang="ru-RU" sz="2800" dirty="0" err="1" smtClean="0"/>
              <a:t>і</a:t>
            </a:r>
            <a:r>
              <a:rPr lang="ru-RU" sz="2800" dirty="0" smtClean="0"/>
              <a:t> заступником начальника цеху </a:t>
            </a:r>
            <a:r>
              <a:rPr lang="ru-RU" sz="2800" dirty="0" err="1" smtClean="0"/>
              <a:t>авіабудівельного</a:t>
            </a:r>
            <a:r>
              <a:rPr lang="ru-RU" sz="2800" dirty="0" smtClean="0"/>
              <a:t> заводу. У 1942 р. переведений у Казань на завод №16 для </a:t>
            </a:r>
            <a:r>
              <a:rPr lang="ru-RU" sz="2800" dirty="0" err="1" smtClean="0"/>
              <a:t>роботи</a:t>
            </a:r>
            <a:r>
              <a:rPr lang="ru-RU" sz="2800" dirty="0" smtClean="0"/>
              <a:t> в </a:t>
            </a:r>
            <a:r>
              <a:rPr lang="ru-RU" sz="2800" dirty="0" err="1" smtClean="0"/>
              <a:t>спеціальному</a:t>
            </a:r>
            <a:r>
              <a:rPr lang="ru-RU" sz="2800" dirty="0" smtClean="0"/>
              <a:t> КБ (</a:t>
            </a:r>
            <a:r>
              <a:rPr lang="ru-RU" sz="2800" dirty="0" err="1" smtClean="0"/>
              <a:t>яким</a:t>
            </a:r>
            <a:r>
              <a:rPr lang="ru-RU" sz="2800" dirty="0" smtClean="0"/>
              <a:t> </a:t>
            </a:r>
            <a:r>
              <a:rPr lang="ru-RU" sz="2800" dirty="0" err="1" smtClean="0"/>
              <a:t>керував</a:t>
            </a:r>
            <a:r>
              <a:rPr lang="ru-RU" sz="2800" dirty="0" smtClean="0"/>
              <a:t> </a:t>
            </a:r>
            <a:r>
              <a:rPr lang="ru-RU" sz="2800" dirty="0" err="1" smtClean="0"/>
              <a:t>також</a:t>
            </a:r>
            <a:r>
              <a:rPr lang="ru-RU" sz="2800" dirty="0" smtClean="0"/>
              <a:t> </a:t>
            </a:r>
            <a:r>
              <a:rPr lang="ru-RU" sz="2800" dirty="0" err="1" smtClean="0"/>
              <a:t>знаходившийся</a:t>
            </a:r>
            <a:r>
              <a:rPr lang="ru-RU" sz="2800" dirty="0" smtClean="0"/>
              <a:t> у </a:t>
            </a:r>
            <a:r>
              <a:rPr lang="ru-RU" sz="2800" dirty="0" err="1" smtClean="0"/>
              <a:t>ув’язненні</a:t>
            </a:r>
            <a:r>
              <a:rPr lang="ru-RU" sz="2800" dirty="0" smtClean="0"/>
              <a:t> В. П. Глушко) над проектом реактивного </a:t>
            </a:r>
            <a:r>
              <a:rPr lang="ru-RU" sz="2800" dirty="0" err="1" smtClean="0"/>
              <a:t>літака</a:t>
            </a:r>
            <a:r>
              <a:rPr lang="ru-RU" sz="2800" dirty="0" smtClean="0"/>
              <a:t>. Один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розроблювачів</a:t>
            </a:r>
            <a:r>
              <a:rPr lang="ru-RU" sz="2800" dirty="0" smtClean="0"/>
              <a:t> </a:t>
            </a:r>
            <a:r>
              <a:rPr lang="ru-RU" sz="2800" dirty="0" err="1" smtClean="0"/>
              <a:t>двигуна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літака</a:t>
            </a:r>
            <a:r>
              <a:rPr lang="ru-RU" sz="2800" dirty="0" smtClean="0"/>
              <a:t> Ла-7Р. </a:t>
            </a:r>
            <a:r>
              <a:rPr lang="ru-RU" sz="2800" dirty="0" err="1" smtClean="0"/>
              <a:t>Ознайомлений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указом про </a:t>
            </a:r>
            <a:r>
              <a:rPr lang="ru-RU" sz="2800" dirty="0" err="1" smtClean="0"/>
              <a:t>звільнення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ув’язнення</a:t>
            </a:r>
            <a:r>
              <a:rPr lang="ru-RU" sz="2800" dirty="0" smtClean="0"/>
              <a:t> (9.8. 1944), у 1945 р. </a:t>
            </a:r>
            <a:r>
              <a:rPr lang="ru-RU" sz="2800" dirty="0" err="1" smtClean="0"/>
              <a:t>спрямований</a:t>
            </a:r>
            <a:r>
              <a:rPr lang="ru-RU" sz="2800" dirty="0" smtClean="0"/>
              <a:t> у </a:t>
            </a:r>
            <a:r>
              <a:rPr lang="ru-RU" sz="2800" dirty="0" err="1" smtClean="0"/>
              <a:t>Німеччину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вивчення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досвіду</a:t>
            </a:r>
            <a:r>
              <a:rPr lang="ru-RU" sz="2800" dirty="0" smtClean="0"/>
              <a:t> </a:t>
            </a:r>
            <a:r>
              <a:rPr lang="ru-RU" sz="2800" dirty="0" err="1" smtClean="0"/>
              <a:t>робіт</a:t>
            </a:r>
            <a:r>
              <a:rPr lang="ru-RU" sz="2800" dirty="0" smtClean="0"/>
              <a:t> ракет Брауна.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avotchkine_la7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m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4000" b="1" dirty="0" smtClean="0"/>
              <a:t>Один із творців ракети Р1,</a:t>
            </a:r>
            <a:r>
              <a:rPr lang="uk-UA" sz="4000" dirty="0" smtClean="0"/>
              <a:t> з якої почалася післявоєнна історія радянської ракетної техніки. У січні 1955 р. завершив випробування ракети Р5М – стратегічної, здатної нести ядерний заряд. У 1950-і рр. звернувся в головну військову прокуратуру з проханням про перегляд його справи. Забезпечив перший запуск Р7, а потім і досягнення успішного результату вже на четвертому запуску.</a:t>
            </a:r>
            <a:endParaRPr lang="uk-U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4756598__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Р1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46766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57818" cy="6858000"/>
          </a:xfrm>
          <a:prstGeom prst="rect">
            <a:avLst/>
          </a:prstGeom>
        </p:spPr>
      </p:pic>
      <p:pic>
        <p:nvPicPr>
          <p:cNvPr id="3" name="Рисунок 2" descr="r1a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0"/>
            <a:ext cx="378618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3704671_KorolyovSergeyPavlovi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3" y="0"/>
            <a:ext cx="7786743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5657671"/>
            <a:ext cx="678657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М.В.Корольов</a:t>
            </a:r>
            <a:endParaRPr lang="ru-RU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4000" dirty="0" smtClean="0"/>
              <a:t>Його ракета Р7 ("сімка") вивела перший ШСЗ і корабель з першим у світі космонавтом Ю. А. Гагаріним. Розробив нову могутню ракету-носій Н1, літні випробування якої почалися вже без нього, однак незабаром програма створення цієї ракети була припинена. Визнаний гідним безлічі державних нагород і премій. 20 квітня 1956 р. у Кремлі йому була вручена перша Золота Зірок Героя Соціалістичної Праці.</a:t>
            </a:r>
            <a:endParaRPr lang="uk-U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emyorka_Rocket_R7_by_Sergei_Korolyov_in_VDNH_Ostankino_RAF05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0"/>
            <a:ext cx="750095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Р7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kbx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4000" dirty="0" smtClean="0"/>
              <a:t>Сергій Павлович Корольов - видатний конструктор і вчений, що працював в галузі </a:t>
            </a:r>
            <a:r>
              <a:rPr lang="uk-UA" sz="4000" b="1" dirty="0" smtClean="0"/>
              <a:t>ракетної і ракетно-космічної техніки.</a:t>
            </a:r>
            <a:r>
              <a:rPr lang="uk-UA" sz="4000" dirty="0" smtClean="0"/>
              <a:t> Двічі Герой Соціалістичної Праці, лауреат Ленінської премії, академік Академії наук СРСР, він є творцем вітчизняної стратегічної ракетної зброї середньої і міжконтинентальної дальності й основоположником практичної космонавтики.</a:t>
            </a:r>
            <a:endParaRPr lang="uk-U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2224048_preview_5_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err="1" smtClean="0"/>
              <a:t>Його</a:t>
            </a:r>
            <a:r>
              <a:rPr lang="ru-RU" sz="5400" dirty="0" smtClean="0"/>
              <a:t> </a:t>
            </a:r>
            <a:r>
              <a:rPr lang="ru-RU" sz="5400" dirty="0" err="1" smtClean="0"/>
              <a:t>конструкторські</a:t>
            </a:r>
            <a:r>
              <a:rPr lang="ru-RU" sz="5400" dirty="0" smtClean="0"/>
              <a:t> </a:t>
            </a:r>
            <a:r>
              <a:rPr lang="ru-RU" sz="5400" dirty="0" err="1" smtClean="0"/>
              <a:t>розробки</a:t>
            </a:r>
            <a:r>
              <a:rPr lang="ru-RU" sz="5400" dirty="0" smtClean="0"/>
              <a:t> в </a:t>
            </a:r>
            <a:r>
              <a:rPr lang="ru-RU" sz="5400" dirty="0" err="1" smtClean="0"/>
              <a:t>області</a:t>
            </a:r>
            <a:r>
              <a:rPr lang="ru-RU" sz="5400" dirty="0" smtClean="0"/>
              <a:t> </a:t>
            </a:r>
            <a:r>
              <a:rPr lang="ru-RU" sz="5400" dirty="0" err="1" smtClean="0"/>
              <a:t>ракетної</a:t>
            </a:r>
            <a:r>
              <a:rPr lang="ru-RU" sz="5400" dirty="0" smtClean="0"/>
              <a:t> </a:t>
            </a:r>
            <a:r>
              <a:rPr lang="ru-RU" sz="5400" dirty="0" err="1" smtClean="0"/>
              <a:t>техніки</a:t>
            </a:r>
            <a:r>
              <a:rPr lang="ru-RU" sz="5400" dirty="0" smtClean="0"/>
              <a:t> </a:t>
            </a:r>
            <a:r>
              <a:rPr lang="ru-RU" sz="5400" dirty="0" err="1" smtClean="0"/>
              <a:t>представляють</a:t>
            </a:r>
            <a:r>
              <a:rPr lang="ru-RU" sz="5400" dirty="0" smtClean="0"/>
              <a:t> </a:t>
            </a:r>
            <a:r>
              <a:rPr lang="ru-RU" sz="5400" dirty="0" err="1" smtClean="0"/>
              <a:t>виняткову</a:t>
            </a:r>
            <a:r>
              <a:rPr lang="ru-RU" sz="5400" dirty="0" smtClean="0"/>
              <a:t> </a:t>
            </a:r>
            <a:r>
              <a:rPr lang="ru-RU" sz="5400" dirty="0" err="1" smtClean="0"/>
              <a:t>цінність</a:t>
            </a:r>
            <a:r>
              <a:rPr lang="ru-RU" sz="5400" dirty="0" smtClean="0"/>
              <a:t> для </a:t>
            </a:r>
            <a:r>
              <a:rPr lang="ru-RU" sz="5400" dirty="0" err="1" smtClean="0"/>
              <a:t>розвитку</a:t>
            </a:r>
            <a:r>
              <a:rPr lang="ru-RU" sz="5400" dirty="0" smtClean="0"/>
              <a:t> </a:t>
            </a:r>
            <a:r>
              <a:rPr lang="ru-RU" sz="5400" dirty="0" err="1" smtClean="0"/>
              <a:t>вітчизняного</a:t>
            </a:r>
            <a:r>
              <a:rPr lang="ru-RU" sz="5400" dirty="0" smtClean="0"/>
              <a:t> ракетного </a:t>
            </a:r>
            <a:r>
              <a:rPr lang="ru-RU" sz="5400" dirty="0" err="1" smtClean="0"/>
              <a:t>озброєння</a:t>
            </a:r>
            <a:r>
              <a:rPr lang="ru-RU" sz="5400" dirty="0" smtClean="0"/>
              <a:t>, а в </a:t>
            </a:r>
            <a:r>
              <a:rPr lang="ru-RU" sz="5400" dirty="0" err="1" smtClean="0"/>
              <a:t>області</a:t>
            </a:r>
            <a:r>
              <a:rPr lang="ru-RU" sz="5400" dirty="0" smtClean="0"/>
              <a:t> космонавтики </a:t>
            </a:r>
            <a:r>
              <a:rPr lang="ru-RU" sz="5400" dirty="0" err="1" smtClean="0"/>
              <a:t>мають</a:t>
            </a:r>
            <a:r>
              <a:rPr lang="ru-RU" sz="5400" dirty="0" smtClean="0"/>
              <a:t> </a:t>
            </a:r>
            <a:r>
              <a:rPr lang="ru-RU" sz="5400" dirty="0" err="1" smtClean="0"/>
              <a:t>світове</a:t>
            </a:r>
            <a:r>
              <a:rPr lang="ru-RU" sz="5400" dirty="0" smtClean="0"/>
              <a:t> </a:t>
            </a:r>
            <a:r>
              <a:rPr lang="ru-RU" sz="5400" dirty="0" err="1" smtClean="0"/>
              <a:t>значення</a:t>
            </a:r>
            <a:r>
              <a:rPr lang="ru-RU" sz="5400" dirty="0"/>
              <a:t>.</a:t>
            </a:r>
            <a:endParaRPr lang="uk-UA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2406899_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0"/>
            <a:ext cx="6429419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4400" dirty="0" smtClean="0"/>
              <a:t>Закінчив МВТУ ім. М. </a:t>
            </a:r>
            <a:r>
              <a:rPr lang="uk-UA" sz="4400" dirty="0" err="1" smtClean="0"/>
              <a:t>Баумана</a:t>
            </a:r>
            <a:r>
              <a:rPr lang="uk-UA" sz="4400" dirty="0" smtClean="0"/>
              <a:t>, його дипломним проектом керував А. Н. </a:t>
            </a:r>
            <a:r>
              <a:rPr lang="uk-UA" sz="4400" dirty="0" err="1" smtClean="0"/>
              <a:t>Туполев</a:t>
            </a:r>
            <a:r>
              <a:rPr lang="uk-UA" sz="4400" dirty="0" smtClean="0"/>
              <a:t>. Член-кореспондент АН СРСР по Відділенню технічних наук (механіка) (23.10. 1953). Академік АН СРСР по тому ж відділенню (20.06. 1958). Видатний вчений і конструктор, що вніс визначальний внесок у розвиток ракетно-космічної техніки.</a:t>
            </a:r>
            <a:endParaRPr lang="uk-UA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тьки корольо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4857784" cy="359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KOR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3000372"/>
            <a:ext cx="6072198" cy="3857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 rot="403399">
            <a:off x="5358705" y="567448"/>
            <a:ext cx="3695307" cy="175432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Батьки</a:t>
            </a:r>
          </a:p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Корольова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/>
              <a:t>З ранніх років цікавився авіацією, ще в період навчання у вузі почав працювати в області ракетобудування. Арештований з безпідставних обвинуваченнях у тім, що розробки ракетної техніки велися нібито без достатніх теоретичних основ, що допустив шкідництво при створенні ракети "212", Військовою колегією Верховного Суду засуджений до 10 років табірних робіт з поразкою в правах і конфіскацією майна (27.09. 38).</a:t>
            </a:r>
            <a:endParaRPr lang="uk-U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</TotalTime>
  <Words>620</Words>
  <Application>Microsoft Office PowerPoint</Application>
  <PresentationFormat>Экран (4:3)</PresentationFormat>
  <Paragraphs>17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 Коржевська</dc:creator>
  <cp:lastModifiedBy>Оксана Коржевська</cp:lastModifiedBy>
  <cp:revision>9</cp:revision>
  <dcterms:created xsi:type="dcterms:W3CDTF">2013-11-19T11:16:58Z</dcterms:created>
  <dcterms:modified xsi:type="dcterms:W3CDTF">2013-11-19T14:43:36Z</dcterms:modified>
</cp:coreProperties>
</file>