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://histua.com/slovnik/s/suspilstvo" TargetMode="External"/><Relationship Id="rId1" Type="http://schemas.openxmlformats.org/officeDocument/2006/relationships/hyperlink" Target="http://histua.com/slovnik/i/inteligenciya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://histua.com/slovnik/s/suspilstvo" TargetMode="External"/><Relationship Id="rId1" Type="http://schemas.openxmlformats.org/officeDocument/2006/relationships/hyperlink" Target="http://histua.com/slovnik/i/inteligenciy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A1A19-AFB0-425D-A3C0-4077E5B3178F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 phldr="1"/>
      <dgm:spPr/>
    </dgm:pt>
    <dgm:pt modelId="{997B9418-4EA7-4A86-AE2F-EFA90377D1AF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b="0" i="0" u="none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/>
            </a:rPr>
            <a:t>80% </a:t>
          </a:r>
          <a:r>
            <a:rPr lang="ru-RU" b="0" i="0" u="none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/>
            </a:rPr>
            <a:t>дисидентів</a:t>
          </a:r>
          <a:r>
            <a:rPr lang="ru-RU" b="0" i="0" u="none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/>
            </a:rPr>
            <a:t> становила </a:t>
          </a:r>
          <a:r>
            <a:rPr lang="ru-RU" b="0" i="0" u="none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/>
              <a:hlinkClick xmlns:r="http://schemas.openxmlformats.org/officeDocument/2006/relationships" r:id="rId1"/>
            </a:rPr>
            <a:t>інтелігенція</a:t>
          </a:r>
          <a:endParaRPr lang="ru-RU" b="0" u="none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/>
          </a:endParaRPr>
        </a:p>
      </dgm:t>
    </dgm:pt>
    <dgm:pt modelId="{86DDDD17-20B4-4E7D-9D3B-6271BD874F58}" type="parTrans" cxnId="{DFC11C41-9D24-4D62-9B2A-4DECD30915DA}">
      <dgm:prSet/>
      <dgm:spPr/>
      <dgm:t>
        <a:bodyPr/>
        <a:lstStyle/>
        <a:p>
          <a:endParaRPr lang="ru-RU"/>
        </a:p>
      </dgm:t>
    </dgm:pt>
    <dgm:pt modelId="{0A73FECE-B104-4932-ADBB-2307CFC901AA}" type="sibTrans" cxnId="{DFC11C41-9D24-4D62-9B2A-4DECD30915DA}">
      <dgm:prSet/>
      <dgm:spPr/>
      <dgm:t>
        <a:bodyPr/>
        <a:lstStyle/>
        <a:p>
          <a:endParaRPr lang="ru-RU"/>
        </a:p>
      </dgm:t>
    </dgm:pt>
    <dgm:pt modelId="{56F49347-372D-4264-98AC-A0EEFB84D3C0}">
      <dgm:prSet phldrT="[Текст]"/>
      <dgm:spPr/>
      <dgm:t>
        <a:bodyPr/>
        <a:lstStyle/>
        <a:p>
          <a:r>
            <a:rPr lang="ru-RU" b="1" i="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Дисидентський</a:t>
          </a:r>
          <a:r>
            <a:rPr lang="ru-RU" b="1" i="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b="1" i="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рух</a:t>
          </a:r>
          <a:r>
            <a:rPr lang="ru-RU" b="1" i="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b="1" i="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був</a:t>
          </a:r>
          <a:r>
            <a:rPr lang="ru-RU" b="1" i="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b="1" i="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довготривалим</a:t>
          </a:r>
          <a:r>
            <a:rPr lang="ru-RU" b="1" i="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у </a:t>
          </a:r>
          <a:r>
            <a:rPr lang="ru-RU" b="1" i="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часі</a:t>
          </a:r>
          <a:r>
            <a:rPr lang="ru-RU" b="1" i="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(</a:t>
          </a:r>
          <a:r>
            <a:rPr lang="ru-RU" b="1" i="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понад</a:t>
          </a:r>
          <a:r>
            <a:rPr lang="ru-RU" b="1" i="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20 </a:t>
          </a:r>
          <a:r>
            <a:rPr lang="ru-RU" b="1" i="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років</a:t>
          </a:r>
          <a:r>
            <a:rPr lang="ru-RU" b="1" i="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); 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A386BE8-E32C-4E44-A432-B99896A9ACFB}" type="parTrans" cxnId="{32DCE998-4DD8-4F7F-9C7D-82C5E599F159}">
      <dgm:prSet/>
      <dgm:spPr/>
      <dgm:t>
        <a:bodyPr/>
        <a:lstStyle/>
        <a:p>
          <a:endParaRPr lang="ru-RU"/>
        </a:p>
      </dgm:t>
    </dgm:pt>
    <dgm:pt modelId="{8458AF0F-2167-4B59-99CD-81E6F30E745C}" type="sibTrans" cxnId="{32DCE998-4DD8-4F7F-9C7D-82C5E599F159}">
      <dgm:prSet/>
      <dgm:spPr/>
      <dgm:t>
        <a:bodyPr/>
        <a:lstStyle/>
        <a:p>
          <a:endParaRPr lang="ru-RU"/>
        </a:p>
      </dgm:t>
    </dgm:pt>
    <dgm:pt modelId="{4979B7AB-DC7E-4B62-9006-33B91DAFA0BD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b="1" i="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Виношував</a:t>
          </a:r>
          <a:r>
            <a:rPr lang="ru-RU" b="1" i="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 у </a:t>
          </a:r>
          <a:r>
            <a:rPr lang="ru-RU" b="1" i="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собі</a:t>
          </a:r>
          <a:r>
            <a:rPr lang="ru-RU" b="1" i="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 </a:t>
          </a:r>
          <a:r>
            <a:rPr lang="ru-RU" b="1" i="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зародок</a:t>
          </a:r>
          <a:r>
            <a:rPr lang="ru-RU" b="1" i="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 альтернативного </a:t>
          </a:r>
          <a:r>
            <a:rPr lang="ru-RU" b="1" i="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xmlns:r="http://schemas.openxmlformats.org/officeDocument/2006/relationships" r:id="rId2"/>
            </a:rPr>
            <a:t>с</a:t>
          </a:r>
          <a:r>
            <a:rPr lang="ru-RU" b="1" i="0" u="none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xmlns:r="http://schemas.openxmlformats.org/officeDocument/2006/relationships" r:id="rId2"/>
            </a:rPr>
            <a:t>успільства</a:t>
          </a:r>
          <a:endParaRPr lang="ru-RU" b="1" u="none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B7226683-6060-4C32-9FEC-BDDBAEA38D46}" type="parTrans" cxnId="{911B1D2B-69B3-41D5-B5FE-1801FB0CC263}">
      <dgm:prSet/>
      <dgm:spPr/>
      <dgm:t>
        <a:bodyPr/>
        <a:lstStyle/>
        <a:p>
          <a:endParaRPr lang="ru-RU"/>
        </a:p>
      </dgm:t>
    </dgm:pt>
    <dgm:pt modelId="{3D6DE80F-F7F8-474D-84B4-89C0218F8CE0}" type="sibTrans" cxnId="{911B1D2B-69B3-41D5-B5FE-1801FB0CC263}">
      <dgm:prSet/>
      <dgm:spPr/>
      <dgm:t>
        <a:bodyPr/>
        <a:lstStyle/>
        <a:p>
          <a:endParaRPr lang="ru-RU"/>
        </a:p>
      </dgm:t>
    </dgm:pt>
    <dgm:pt modelId="{FF06C1E1-7408-4D18-9502-F944719B39BE}" type="pres">
      <dgm:prSet presAssocID="{8BBA1A19-AFB0-425D-A3C0-4077E5B3178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2D86D02-8C98-46AB-A1EC-CDFAF0AA1E05}" type="pres">
      <dgm:prSet presAssocID="{997B9418-4EA7-4A86-AE2F-EFA90377D1AF}" presName="circle1" presStyleLbl="node1" presStyleIdx="0" presStyleCnt="3"/>
      <dgm:spPr/>
    </dgm:pt>
    <dgm:pt modelId="{194F939D-C98A-4CCE-B525-90FA6B4AE441}" type="pres">
      <dgm:prSet presAssocID="{997B9418-4EA7-4A86-AE2F-EFA90377D1AF}" presName="space" presStyleCnt="0"/>
      <dgm:spPr/>
    </dgm:pt>
    <dgm:pt modelId="{1FCE4866-8793-4307-B83A-CE8A6A0FEA6A}" type="pres">
      <dgm:prSet presAssocID="{997B9418-4EA7-4A86-AE2F-EFA90377D1AF}" presName="rect1" presStyleLbl="alignAcc1" presStyleIdx="0" presStyleCnt="3"/>
      <dgm:spPr/>
      <dgm:t>
        <a:bodyPr/>
        <a:lstStyle/>
        <a:p>
          <a:endParaRPr lang="ru-RU"/>
        </a:p>
      </dgm:t>
    </dgm:pt>
    <dgm:pt modelId="{62AA1C1A-603C-4DFC-A703-BD22AE13D61E}" type="pres">
      <dgm:prSet presAssocID="{56F49347-372D-4264-98AC-A0EEFB84D3C0}" presName="vertSpace2" presStyleLbl="node1" presStyleIdx="0" presStyleCnt="3"/>
      <dgm:spPr/>
    </dgm:pt>
    <dgm:pt modelId="{EBAF4032-A1A0-4F8A-B676-F598DD9003C1}" type="pres">
      <dgm:prSet presAssocID="{56F49347-372D-4264-98AC-A0EEFB84D3C0}" presName="circle2" presStyleLbl="node1" presStyleIdx="1" presStyleCnt="3"/>
      <dgm:spPr/>
    </dgm:pt>
    <dgm:pt modelId="{D19C063C-BBEF-4012-90FA-531B46FE9F16}" type="pres">
      <dgm:prSet presAssocID="{56F49347-372D-4264-98AC-A0EEFB84D3C0}" presName="rect2" presStyleLbl="alignAcc1" presStyleIdx="1" presStyleCnt="3" custLinFactNeighborX="342" custLinFactNeighborY="6273"/>
      <dgm:spPr/>
      <dgm:t>
        <a:bodyPr/>
        <a:lstStyle/>
        <a:p>
          <a:endParaRPr lang="ru-RU"/>
        </a:p>
      </dgm:t>
    </dgm:pt>
    <dgm:pt modelId="{49E6EC06-0040-42A6-9E4A-0B2CDEF41E6F}" type="pres">
      <dgm:prSet presAssocID="{4979B7AB-DC7E-4B62-9006-33B91DAFA0BD}" presName="vertSpace3" presStyleLbl="node1" presStyleIdx="1" presStyleCnt="3"/>
      <dgm:spPr/>
    </dgm:pt>
    <dgm:pt modelId="{01D70182-0406-49BF-B727-16F3B5DE4E6C}" type="pres">
      <dgm:prSet presAssocID="{4979B7AB-DC7E-4B62-9006-33B91DAFA0BD}" presName="circle3" presStyleLbl="node1" presStyleIdx="2" presStyleCnt="3"/>
      <dgm:spPr/>
    </dgm:pt>
    <dgm:pt modelId="{AB331E7E-656E-4425-BF04-04FDDF882992}" type="pres">
      <dgm:prSet presAssocID="{4979B7AB-DC7E-4B62-9006-33B91DAFA0BD}" presName="rect3" presStyleLbl="alignAcc1" presStyleIdx="2" presStyleCnt="3" custLinFactNeighborX="1692" custLinFactNeighborY="29091"/>
      <dgm:spPr/>
      <dgm:t>
        <a:bodyPr/>
        <a:lstStyle/>
        <a:p>
          <a:endParaRPr lang="ru-RU"/>
        </a:p>
      </dgm:t>
    </dgm:pt>
    <dgm:pt modelId="{F1894E00-1D6E-4FB7-B705-C31E3C1B0CC3}" type="pres">
      <dgm:prSet presAssocID="{997B9418-4EA7-4A86-AE2F-EFA90377D1A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A025C-16C1-4B0A-AF50-ED95643DE5DD}" type="pres">
      <dgm:prSet presAssocID="{56F49347-372D-4264-98AC-A0EEFB84D3C0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6BA35-C6D2-41C6-98EC-587D2CA65BA1}" type="pres">
      <dgm:prSet presAssocID="{4979B7AB-DC7E-4B62-9006-33B91DAFA0B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225FC8-916A-4878-A9EA-EE4FA7B267DC}" type="presOf" srcId="{997B9418-4EA7-4A86-AE2F-EFA90377D1AF}" destId="{1FCE4866-8793-4307-B83A-CE8A6A0FEA6A}" srcOrd="0" destOrd="0" presId="urn:microsoft.com/office/officeart/2005/8/layout/target3"/>
    <dgm:cxn modelId="{1B492A5B-1097-48DA-B200-807C325CFF74}" type="presOf" srcId="{8BBA1A19-AFB0-425D-A3C0-4077E5B3178F}" destId="{FF06C1E1-7408-4D18-9502-F944719B39BE}" srcOrd="0" destOrd="0" presId="urn:microsoft.com/office/officeart/2005/8/layout/target3"/>
    <dgm:cxn modelId="{DFC11C41-9D24-4D62-9B2A-4DECD30915DA}" srcId="{8BBA1A19-AFB0-425D-A3C0-4077E5B3178F}" destId="{997B9418-4EA7-4A86-AE2F-EFA90377D1AF}" srcOrd="0" destOrd="0" parTransId="{86DDDD17-20B4-4E7D-9D3B-6271BD874F58}" sibTransId="{0A73FECE-B104-4932-ADBB-2307CFC901AA}"/>
    <dgm:cxn modelId="{911B1D2B-69B3-41D5-B5FE-1801FB0CC263}" srcId="{8BBA1A19-AFB0-425D-A3C0-4077E5B3178F}" destId="{4979B7AB-DC7E-4B62-9006-33B91DAFA0BD}" srcOrd="2" destOrd="0" parTransId="{B7226683-6060-4C32-9FEC-BDDBAEA38D46}" sibTransId="{3D6DE80F-F7F8-474D-84B4-89C0218F8CE0}"/>
    <dgm:cxn modelId="{DF502B50-F1C1-44F3-84B8-79DCE08E311D}" type="presOf" srcId="{56F49347-372D-4264-98AC-A0EEFB84D3C0}" destId="{D19C063C-BBEF-4012-90FA-531B46FE9F16}" srcOrd="0" destOrd="0" presId="urn:microsoft.com/office/officeart/2005/8/layout/target3"/>
    <dgm:cxn modelId="{964DC628-95BF-4F86-92AF-90343FC66102}" type="presOf" srcId="{56F49347-372D-4264-98AC-A0EEFB84D3C0}" destId="{969A025C-16C1-4B0A-AF50-ED95643DE5DD}" srcOrd="1" destOrd="0" presId="urn:microsoft.com/office/officeart/2005/8/layout/target3"/>
    <dgm:cxn modelId="{32DCE998-4DD8-4F7F-9C7D-82C5E599F159}" srcId="{8BBA1A19-AFB0-425D-A3C0-4077E5B3178F}" destId="{56F49347-372D-4264-98AC-A0EEFB84D3C0}" srcOrd="1" destOrd="0" parTransId="{EA386BE8-E32C-4E44-A432-B99896A9ACFB}" sibTransId="{8458AF0F-2167-4B59-99CD-81E6F30E745C}"/>
    <dgm:cxn modelId="{2BDF3F6B-C014-40E6-B90B-833712D95FFF}" type="presOf" srcId="{4979B7AB-DC7E-4B62-9006-33B91DAFA0BD}" destId="{0686BA35-C6D2-41C6-98EC-587D2CA65BA1}" srcOrd="1" destOrd="0" presId="urn:microsoft.com/office/officeart/2005/8/layout/target3"/>
    <dgm:cxn modelId="{B6FA7E8B-8194-4BAA-9482-76006E23C3F2}" type="presOf" srcId="{997B9418-4EA7-4A86-AE2F-EFA90377D1AF}" destId="{F1894E00-1D6E-4FB7-B705-C31E3C1B0CC3}" srcOrd="1" destOrd="0" presId="urn:microsoft.com/office/officeart/2005/8/layout/target3"/>
    <dgm:cxn modelId="{C4657756-ED18-4250-9296-373B2C07D33C}" type="presOf" srcId="{4979B7AB-DC7E-4B62-9006-33B91DAFA0BD}" destId="{AB331E7E-656E-4425-BF04-04FDDF882992}" srcOrd="0" destOrd="0" presId="urn:microsoft.com/office/officeart/2005/8/layout/target3"/>
    <dgm:cxn modelId="{983064E9-7A68-4296-B152-3B56EBA9128D}" type="presParOf" srcId="{FF06C1E1-7408-4D18-9502-F944719B39BE}" destId="{52D86D02-8C98-46AB-A1EC-CDFAF0AA1E05}" srcOrd="0" destOrd="0" presId="urn:microsoft.com/office/officeart/2005/8/layout/target3"/>
    <dgm:cxn modelId="{3C777182-BF87-477E-B6CC-4942F9F7DAEB}" type="presParOf" srcId="{FF06C1E1-7408-4D18-9502-F944719B39BE}" destId="{194F939D-C98A-4CCE-B525-90FA6B4AE441}" srcOrd="1" destOrd="0" presId="urn:microsoft.com/office/officeart/2005/8/layout/target3"/>
    <dgm:cxn modelId="{F12E7AFC-ADD8-4DEA-8764-CE96CC445C1F}" type="presParOf" srcId="{FF06C1E1-7408-4D18-9502-F944719B39BE}" destId="{1FCE4866-8793-4307-B83A-CE8A6A0FEA6A}" srcOrd="2" destOrd="0" presId="urn:microsoft.com/office/officeart/2005/8/layout/target3"/>
    <dgm:cxn modelId="{405120DE-3DA8-4C75-8A8F-C055CB0B153C}" type="presParOf" srcId="{FF06C1E1-7408-4D18-9502-F944719B39BE}" destId="{62AA1C1A-603C-4DFC-A703-BD22AE13D61E}" srcOrd="3" destOrd="0" presId="urn:microsoft.com/office/officeart/2005/8/layout/target3"/>
    <dgm:cxn modelId="{CB645E14-7B82-40CC-93D7-5DC2BE974B14}" type="presParOf" srcId="{FF06C1E1-7408-4D18-9502-F944719B39BE}" destId="{EBAF4032-A1A0-4F8A-B676-F598DD9003C1}" srcOrd="4" destOrd="0" presId="urn:microsoft.com/office/officeart/2005/8/layout/target3"/>
    <dgm:cxn modelId="{348E8A06-A71A-4D14-8266-2955AEA57746}" type="presParOf" srcId="{FF06C1E1-7408-4D18-9502-F944719B39BE}" destId="{D19C063C-BBEF-4012-90FA-531B46FE9F16}" srcOrd="5" destOrd="0" presId="urn:microsoft.com/office/officeart/2005/8/layout/target3"/>
    <dgm:cxn modelId="{46D3E1CA-B643-437F-ACDF-8B9F41642409}" type="presParOf" srcId="{FF06C1E1-7408-4D18-9502-F944719B39BE}" destId="{49E6EC06-0040-42A6-9E4A-0B2CDEF41E6F}" srcOrd="6" destOrd="0" presId="urn:microsoft.com/office/officeart/2005/8/layout/target3"/>
    <dgm:cxn modelId="{1F25E191-847A-4A92-B09C-0D7059AC40DA}" type="presParOf" srcId="{FF06C1E1-7408-4D18-9502-F944719B39BE}" destId="{01D70182-0406-49BF-B727-16F3B5DE4E6C}" srcOrd="7" destOrd="0" presId="urn:microsoft.com/office/officeart/2005/8/layout/target3"/>
    <dgm:cxn modelId="{CF4C954D-732D-4892-97DE-8F88622EA2B5}" type="presParOf" srcId="{FF06C1E1-7408-4D18-9502-F944719B39BE}" destId="{AB331E7E-656E-4425-BF04-04FDDF882992}" srcOrd="8" destOrd="0" presId="urn:microsoft.com/office/officeart/2005/8/layout/target3"/>
    <dgm:cxn modelId="{D0E8131A-5C43-4AED-BA07-354FF36CFC33}" type="presParOf" srcId="{FF06C1E1-7408-4D18-9502-F944719B39BE}" destId="{F1894E00-1D6E-4FB7-B705-C31E3C1B0CC3}" srcOrd="9" destOrd="0" presId="urn:microsoft.com/office/officeart/2005/8/layout/target3"/>
    <dgm:cxn modelId="{D458300D-D771-4961-A7C6-FD7FF865389A}" type="presParOf" srcId="{FF06C1E1-7408-4D18-9502-F944719B39BE}" destId="{969A025C-16C1-4B0A-AF50-ED95643DE5DD}" srcOrd="10" destOrd="0" presId="urn:microsoft.com/office/officeart/2005/8/layout/target3"/>
    <dgm:cxn modelId="{E798667E-BEE6-4AE7-AAED-35639D0D27FC}" type="presParOf" srcId="{FF06C1E1-7408-4D18-9502-F944719B39BE}" destId="{0686BA35-C6D2-41C6-98EC-587D2CA65BA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A4590C-4DAF-4C7F-BDA8-D406C6CC925B}" type="doc">
      <dgm:prSet loTypeId="urn:microsoft.com/office/officeart/2005/8/layout/orgChart1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1050615-C31C-4F79-8668-D3CB7B609823}">
      <dgm:prSet phldrT="[Текст]"/>
      <dgm:spPr/>
      <dgm:t>
        <a:bodyPr/>
        <a:lstStyle/>
        <a:p>
          <a:r>
            <a:rPr lang="ru-RU" b="1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Головні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b="1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центри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b="1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активності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b="1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десидентського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b="1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руху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A3A4D12A-12C5-4EA4-8DE6-CB12DBF113C2}" type="parTrans" cxnId="{68A31A39-46E1-4BEC-A418-EF786835B8E8}">
      <dgm:prSet/>
      <dgm:spPr/>
      <dgm:t>
        <a:bodyPr/>
        <a:lstStyle/>
        <a:p>
          <a:endParaRPr lang="ru-RU"/>
        </a:p>
      </dgm:t>
    </dgm:pt>
    <dgm:pt modelId="{B116D8AB-0F60-452C-8080-63F42B1ED67B}" type="sibTrans" cxnId="{68A31A39-46E1-4BEC-A418-EF786835B8E8}">
      <dgm:prSet/>
      <dgm:spPr/>
      <dgm:t>
        <a:bodyPr/>
        <a:lstStyle/>
        <a:p>
          <a:endParaRPr lang="ru-RU"/>
        </a:p>
      </dgm:t>
    </dgm:pt>
    <dgm:pt modelId="{34EC7D01-A6EB-4DC4-BA77-D878BAAFA7A8}">
      <dgm:prSet phldrT="[Текст]"/>
      <dgm:spPr/>
      <dgm:t>
        <a:bodyPr/>
        <a:lstStyle/>
        <a:p>
          <a:r>
            <a:rPr lang="uk-UA" dirty="0" smtClean="0"/>
            <a:t>Львів</a:t>
          </a:r>
          <a:endParaRPr lang="ru-RU" dirty="0"/>
        </a:p>
      </dgm:t>
    </dgm:pt>
    <dgm:pt modelId="{93A10856-BE36-4EFB-B6E1-0EDFEA81F700}" type="parTrans" cxnId="{BC39CB99-E4E6-444A-9976-FA5C9BB333A8}">
      <dgm:prSet/>
      <dgm:spPr/>
      <dgm:t>
        <a:bodyPr/>
        <a:lstStyle/>
        <a:p>
          <a:endParaRPr lang="ru-RU"/>
        </a:p>
      </dgm:t>
    </dgm:pt>
    <dgm:pt modelId="{91666C19-BC12-4B84-9199-41DBDC38DC3F}" type="sibTrans" cxnId="{BC39CB99-E4E6-444A-9976-FA5C9BB333A8}">
      <dgm:prSet/>
      <dgm:spPr/>
      <dgm:t>
        <a:bodyPr/>
        <a:lstStyle/>
        <a:p>
          <a:endParaRPr lang="ru-RU"/>
        </a:p>
      </dgm:t>
    </dgm:pt>
    <dgm:pt modelId="{212321B1-6794-49B3-AF4D-BFBE6D039D0B}">
      <dgm:prSet phldrT="[Текст]"/>
      <dgm:spPr/>
      <dgm:t>
        <a:bodyPr/>
        <a:lstStyle/>
        <a:p>
          <a:r>
            <a:rPr lang="uk-UA" dirty="0" smtClean="0"/>
            <a:t>Київ</a:t>
          </a:r>
          <a:endParaRPr lang="ru-RU" dirty="0"/>
        </a:p>
      </dgm:t>
    </dgm:pt>
    <dgm:pt modelId="{7D11CE38-E05A-4933-97E6-95AA516E4C71}" type="parTrans" cxnId="{6DEE08D9-6DD0-467F-A93F-C81BA7D2AF3B}">
      <dgm:prSet/>
      <dgm:spPr/>
      <dgm:t>
        <a:bodyPr/>
        <a:lstStyle/>
        <a:p>
          <a:endParaRPr lang="ru-RU"/>
        </a:p>
      </dgm:t>
    </dgm:pt>
    <dgm:pt modelId="{CC943A0F-0CF0-4C75-9B66-DF9A7E177546}" type="sibTrans" cxnId="{6DEE08D9-6DD0-467F-A93F-C81BA7D2AF3B}">
      <dgm:prSet/>
      <dgm:spPr/>
      <dgm:t>
        <a:bodyPr/>
        <a:lstStyle/>
        <a:p>
          <a:endParaRPr lang="ru-RU"/>
        </a:p>
      </dgm:t>
    </dgm:pt>
    <dgm:pt modelId="{1A924D5E-8623-403B-8774-D2D69B7AF164}" type="pres">
      <dgm:prSet presAssocID="{11A4590C-4DAF-4C7F-BDA8-D406C6CC92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AB57F31-7AA4-44EA-ADD2-05643AC09B63}" type="pres">
      <dgm:prSet presAssocID="{51050615-C31C-4F79-8668-D3CB7B609823}" presName="hierRoot1" presStyleCnt="0">
        <dgm:presLayoutVars>
          <dgm:hierBranch val="init"/>
        </dgm:presLayoutVars>
      </dgm:prSet>
      <dgm:spPr/>
    </dgm:pt>
    <dgm:pt modelId="{5B784AEB-6B5A-43FB-9DFB-487256D20AD5}" type="pres">
      <dgm:prSet presAssocID="{51050615-C31C-4F79-8668-D3CB7B609823}" presName="rootComposite1" presStyleCnt="0"/>
      <dgm:spPr/>
    </dgm:pt>
    <dgm:pt modelId="{14272587-0934-4333-945D-518131F9668C}" type="pres">
      <dgm:prSet presAssocID="{51050615-C31C-4F79-8668-D3CB7B609823}" presName="rootText1" presStyleLbl="node0" presStyleIdx="0" presStyleCnt="1" custScaleX="189817" custScaleY="1448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E63F83-3463-426F-8FF3-8AA876E2DD44}" type="pres">
      <dgm:prSet presAssocID="{51050615-C31C-4F79-8668-D3CB7B609823}" presName="rootConnector1" presStyleLbl="node1" presStyleIdx="0" presStyleCnt="0"/>
      <dgm:spPr/>
    </dgm:pt>
    <dgm:pt modelId="{E3DD871F-0B40-4F93-AA5D-AB364627837C}" type="pres">
      <dgm:prSet presAssocID="{51050615-C31C-4F79-8668-D3CB7B609823}" presName="hierChild2" presStyleCnt="0"/>
      <dgm:spPr/>
    </dgm:pt>
    <dgm:pt modelId="{04D2D053-5E58-4707-9DB5-646D75D77683}" type="pres">
      <dgm:prSet presAssocID="{93A10856-BE36-4EFB-B6E1-0EDFEA81F700}" presName="Name37" presStyleLbl="parChTrans1D2" presStyleIdx="0" presStyleCnt="2"/>
      <dgm:spPr/>
    </dgm:pt>
    <dgm:pt modelId="{8674FBE6-EDCE-431F-974F-C5ACB522D97F}" type="pres">
      <dgm:prSet presAssocID="{34EC7D01-A6EB-4DC4-BA77-D878BAAFA7A8}" presName="hierRoot2" presStyleCnt="0">
        <dgm:presLayoutVars>
          <dgm:hierBranch val="init"/>
        </dgm:presLayoutVars>
      </dgm:prSet>
      <dgm:spPr/>
    </dgm:pt>
    <dgm:pt modelId="{079FB7A2-BED8-46A1-B983-D57B1E1E60BB}" type="pres">
      <dgm:prSet presAssocID="{34EC7D01-A6EB-4DC4-BA77-D878BAAFA7A8}" presName="rootComposite" presStyleCnt="0"/>
      <dgm:spPr/>
    </dgm:pt>
    <dgm:pt modelId="{AD5C3287-2239-4C9C-B907-6ED9FA9EBBB5}" type="pres">
      <dgm:prSet presAssocID="{34EC7D01-A6EB-4DC4-BA77-D878BAAFA7A8}" presName="rootText" presStyleLbl="node2" presStyleIdx="0" presStyleCnt="2">
        <dgm:presLayoutVars>
          <dgm:chPref val="3"/>
        </dgm:presLayoutVars>
      </dgm:prSet>
      <dgm:spPr/>
    </dgm:pt>
    <dgm:pt modelId="{8BA99486-7B3C-4786-96EC-54C3BE754307}" type="pres">
      <dgm:prSet presAssocID="{34EC7D01-A6EB-4DC4-BA77-D878BAAFA7A8}" presName="rootConnector" presStyleLbl="node2" presStyleIdx="0" presStyleCnt="2"/>
      <dgm:spPr/>
    </dgm:pt>
    <dgm:pt modelId="{E310D3C6-95BD-45A3-9B15-6E962AD327CC}" type="pres">
      <dgm:prSet presAssocID="{34EC7D01-A6EB-4DC4-BA77-D878BAAFA7A8}" presName="hierChild4" presStyleCnt="0"/>
      <dgm:spPr/>
    </dgm:pt>
    <dgm:pt modelId="{F2D3AE68-E59D-4C6C-BFF0-FEB5CC368A28}" type="pres">
      <dgm:prSet presAssocID="{34EC7D01-A6EB-4DC4-BA77-D878BAAFA7A8}" presName="hierChild5" presStyleCnt="0"/>
      <dgm:spPr/>
    </dgm:pt>
    <dgm:pt modelId="{07E7D2BB-B872-495C-A847-2534BAFF04B6}" type="pres">
      <dgm:prSet presAssocID="{7D11CE38-E05A-4933-97E6-95AA516E4C71}" presName="Name37" presStyleLbl="parChTrans1D2" presStyleIdx="1" presStyleCnt="2"/>
      <dgm:spPr/>
    </dgm:pt>
    <dgm:pt modelId="{7FF23223-8982-4FC9-B95D-34454E289BE2}" type="pres">
      <dgm:prSet presAssocID="{212321B1-6794-49B3-AF4D-BFBE6D039D0B}" presName="hierRoot2" presStyleCnt="0">
        <dgm:presLayoutVars>
          <dgm:hierBranch val="init"/>
        </dgm:presLayoutVars>
      </dgm:prSet>
      <dgm:spPr/>
    </dgm:pt>
    <dgm:pt modelId="{30CABD53-BE1F-4F42-B4E8-D7F2E8C8DF48}" type="pres">
      <dgm:prSet presAssocID="{212321B1-6794-49B3-AF4D-BFBE6D039D0B}" presName="rootComposite" presStyleCnt="0"/>
      <dgm:spPr/>
    </dgm:pt>
    <dgm:pt modelId="{9E3B0AF9-9E9B-4CB0-BB67-DF5D2B74DF2C}" type="pres">
      <dgm:prSet presAssocID="{212321B1-6794-49B3-AF4D-BFBE6D039D0B}" presName="rootText" presStyleLbl="node2" presStyleIdx="1" presStyleCnt="2">
        <dgm:presLayoutVars>
          <dgm:chPref val="3"/>
        </dgm:presLayoutVars>
      </dgm:prSet>
      <dgm:spPr/>
    </dgm:pt>
    <dgm:pt modelId="{583EA9CB-3CE1-4C92-A9C7-A2EF9319781E}" type="pres">
      <dgm:prSet presAssocID="{212321B1-6794-49B3-AF4D-BFBE6D039D0B}" presName="rootConnector" presStyleLbl="node2" presStyleIdx="1" presStyleCnt="2"/>
      <dgm:spPr/>
    </dgm:pt>
    <dgm:pt modelId="{71356A55-1C4B-4918-AF49-D924E7FC978A}" type="pres">
      <dgm:prSet presAssocID="{212321B1-6794-49B3-AF4D-BFBE6D039D0B}" presName="hierChild4" presStyleCnt="0"/>
      <dgm:spPr/>
    </dgm:pt>
    <dgm:pt modelId="{3F48E681-14AB-45CF-9E9A-44FFE34DC367}" type="pres">
      <dgm:prSet presAssocID="{212321B1-6794-49B3-AF4D-BFBE6D039D0B}" presName="hierChild5" presStyleCnt="0"/>
      <dgm:spPr/>
    </dgm:pt>
    <dgm:pt modelId="{B5446E1A-693B-4E51-88F3-E384C0CCE6E6}" type="pres">
      <dgm:prSet presAssocID="{51050615-C31C-4F79-8668-D3CB7B609823}" presName="hierChild3" presStyleCnt="0"/>
      <dgm:spPr/>
    </dgm:pt>
  </dgm:ptLst>
  <dgm:cxnLst>
    <dgm:cxn modelId="{1E45F3B6-8DE8-4789-A794-D465547EFD62}" type="presOf" srcId="{93A10856-BE36-4EFB-B6E1-0EDFEA81F700}" destId="{04D2D053-5E58-4707-9DB5-646D75D77683}" srcOrd="0" destOrd="0" presId="urn:microsoft.com/office/officeart/2005/8/layout/orgChart1"/>
    <dgm:cxn modelId="{EA1274FF-0070-4DC0-8AC1-BE75F8F708F8}" type="presOf" srcId="{34EC7D01-A6EB-4DC4-BA77-D878BAAFA7A8}" destId="{8BA99486-7B3C-4786-96EC-54C3BE754307}" srcOrd="1" destOrd="0" presId="urn:microsoft.com/office/officeart/2005/8/layout/orgChart1"/>
    <dgm:cxn modelId="{C34AA035-601B-4127-B828-5B21CB8AA74A}" type="presOf" srcId="{34EC7D01-A6EB-4DC4-BA77-D878BAAFA7A8}" destId="{AD5C3287-2239-4C9C-B907-6ED9FA9EBBB5}" srcOrd="0" destOrd="0" presId="urn:microsoft.com/office/officeart/2005/8/layout/orgChart1"/>
    <dgm:cxn modelId="{201A388B-EA82-46E7-899E-91420156BCF6}" type="presOf" srcId="{51050615-C31C-4F79-8668-D3CB7B609823}" destId="{04E63F83-3463-426F-8FF3-8AA876E2DD44}" srcOrd="1" destOrd="0" presId="urn:microsoft.com/office/officeart/2005/8/layout/orgChart1"/>
    <dgm:cxn modelId="{68A31A39-46E1-4BEC-A418-EF786835B8E8}" srcId="{11A4590C-4DAF-4C7F-BDA8-D406C6CC925B}" destId="{51050615-C31C-4F79-8668-D3CB7B609823}" srcOrd="0" destOrd="0" parTransId="{A3A4D12A-12C5-4EA4-8DE6-CB12DBF113C2}" sibTransId="{B116D8AB-0F60-452C-8080-63F42B1ED67B}"/>
    <dgm:cxn modelId="{BC39CB99-E4E6-444A-9976-FA5C9BB333A8}" srcId="{51050615-C31C-4F79-8668-D3CB7B609823}" destId="{34EC7D01-A6EB-4DC4-BA77-D878BAAFA7A8}" srcOrd="0" destOrd="0" parTransId="{93A10856-BE36-4EFB-B6E1-0EDFEA81F700}" sibTransId="{91666C19-BC12-4B84-9199-41DBDC38DC3F}"/>
    <dgm:cxn modelId="{6DEE08D9-6DD0-467F-A93F-C81BA7D2AF3B}" srcId="{51050615-C31C-4F79-8668-D3CB7B609823}" destId="{212321B1-6794-49B3-AF4D-BFBE6D039D0B}" srcOrd="1" destOrd="0" parTransId="{7D11CE38-E05A-4933-97E6-95AA516E4C71}" sibTransId="{CC943A0F-0CF0-4C75-9B66-DF9A7E177546}"/>
    <dgm:cxn modelId="{BE39E321-404E-4BBE-AC15-511EA5386A5A}" type="presOf" srcId="{11A4590C-4DAF-4C7F-BDA8-D406C6CC925B}" destId="{1A924D5E-8623-403B-8774-D2D69B7AF164}" srcOrd="0" destOrd="0" presId="urn:microsoft.com/office/officeart/2005/8/layout/orgChart1"/>
    <dgm:cxn modelId="{AFAAB58D-49F3-4C06-A491-E61636DDF0D3}" type="presOf" srcId="{51050615-C31C-4F79-8668-D3CB7B609823}" destId="{14272587-0934-4333-945D-518131F9668C}" srcOrd="0" destOrd="0" presId="urn:microsoft.com/office/officeart/2005/8/layout/orgChart1"/>
    <dgm:cxn modelId="{3F7061F0-ADFE-45A3-B6D5-7DCACC2C0FFC}" type="presOf" srcId="{212321B1-6794-49B3-AF4D-BFBE6D039D0B}" destId="{9E3B0AF9-9E9B-4CB0-BB67-DF5D2B74DF2C}" srcOrd="0" destOrd="0" presId="urn:microsoft.com/office/officeart/2005/8/layout/orgChart1"/>
    <dgm:cxn modelId="{18FE4328-2218-48CD-8554-09342B4FA55F}" type="presOf" srcId="{212321B1-6794-49B3-AF4D-BFBE6D039D0B}" destId="{583EA9CB-3CE1-4C92-A9C7-A2EF9319781E}" srcOrd="1" destOrd="0" presId="urn:microsoft.com/office/officeart/2005/8/layout/orgChart1"/>
    <dgm:cxn modelId="{031B79A3-4CBC-4C69-B041-D1314B1CBF0F}" type="presOf" srcId="{7D11CE38-E05A-4933-97E6-95AA516E4C71}" destId="{07E7D2BB-B872-495C-A847-2534BAFF04B6}" srcOrd="0" destOrd="0" presId="urn:microsoft.com/office/officeart/2005/8/layout/orgChart1"/>
    <dgm:cxn modelId="{B9E645D7-38FA-47B4-8FDA-E6523D14AAB0}" type="presParOf" srcId="{1A924D5E-8623-403B-8774-D2D69B7AF164}" destId="{EAB57F31-7AA4-44EA-ADD2-05643AC09B63}" srcOrd="0" destOrd="0" presId="urn:microsoft.com/office/officeart/2005/8/layout/orgChart1"/>
    <dgm:cxn modelId="{53F75B0A-9368-44DA-B877-B9BD5BB74966}" type="presParOf" srcId="{EAB57F31-7AA4-44EA-ADD2-05643AC09B63}" destId="{5B784AEB-6B5A-43FB-9DFB-487256D20AD5}" srcOrd="0" destOrd="0" presId="urn:microsoft.com/office/officeart/2005/8/layout/orgChart1"/>
    <dgm:cxn modelId="{E08546B3-4A39-42D9-8E99-0B00F3C7EF42}" type="presParOf" srcId="{5B784AEB-6B5A-43FB-9DFB-487256D20AD5}" destId="{14272587-0934-4333-945D-518131F9668C}" srcOrd="0" destOrd="0" presId="urn:microsoft.com/office/officeart/2005/8/layout/orgChart1"/>
    <dgm:cxn modelId="{88FED70B-2EB1-47B2-B5A5-BBDAF466BCA9}" type="presParOf" srcId="{5B784AEB-6B5A-43FB-9DFB-487256D20AD5}" destId="{04E63F83-3463-426F-8FF3-8AA876E2DD44}" srcOrd="1" destOrd="0" presId="urn:microsoft.com/office/officeart/2005/8/layout/orgChart1"/>
    <dgm:cxn modelId="{F5DAD50B-2C7D-4156-8BD5-A53F3D80B43E}" type="presParOf" srcId="{EAB57F31-7AA4-44EA-ADD2-05643AC09B63}" destId="{E3DD871F-0B40-4F93-AA5D-AB364627837C}" srcOrd="1" destOrd="0" presId="urn:microsoft.com/office/officeart/2005/8/layout/orgChart1"/>
    <dgm:cxn modelId="{DD31B122-8E72-420F-B4EE-365EE67C476A}" type="presParOf" srcId="{E3DD871F-0B40-4F93-AA5D-AB364627837C}" destId="{04D2D053-5E58-4707-9DB5-646D75D77683}" srcOrd="0" destOrd="0" presId="urn:microsoft.com/office/officeart/2005/8/layout/orgChart1"/>
    <dgm:cxn modelId="{DFF6F8E7-AD94-499C-BC57-CE5FD25FECBC}" type="presParOf" srcId="{E3DD871F-0B40-4F93-AA5D-AB364627837C}" destId="{8674FBE6-EDCE-431F-974F-C5ACB522D97F}" srcOrd="1" destOrd="0" presId="urn:microsoft.com/office/officeart/2005/8/layout/orgChart1"/>
    <dgm:cxn modelId="{34EEE712-6593-41DB-B19E-2C78C644E5E2}" type="presParOf" srcId="{8674FBE6-EDCE-431F-974F-C5ACB522D97F}" destId="{079FB7A2-BED8-46A1-B983-D57B1E1E60BB}" srcOrd="0" destOrd="0" presId="urn:microsoft.com/office/officeart/2005/8/layout/orgChart1"/>
    <dgm:cxn modelId="{9AC48B52-31F2-425A-BA89-0F8368847B74}" type="presParOf" srcId="{079FB7A2-BED8-46A1-B983-D57B1E1E60BB}" destId="{AD5C3287-2239-4C9C-B907-6ED9FA9EBBB5}" srcOrd="0" destOrd="0" presId="urn:microsoft.com/office/officeart/2005/8/layout/orgChart1"/>
    <dgm:cxn modelId="{FBC60D3F-1B4E-47DB-AB39-F37DE244D579}" type="presParOf" srcId="{079FB7A2-BED8-46A1-B983-D57B1E1E60BB}" destId="{8BA99486-7B3C-4786-96EC-54C3BE754307}" srcOrd="1" destOrd="0" presId="urn:microsoft.com/office/officeart/2005/8/layout/orgChart1"/>
    <dgm:cxn modelId="{E5CF07ED-4491-4D07-A7ED-05DBC81105D5}" type="presParOf" srcId="{8674FBE6-EDCE-431F-974F-C5ACB522D97F}" destId="{E310D3C6-95BD-45A3-9B15-6E962AD327CC}" srcOrd="1" destOrd="0" presId="urn:microsoft.com/office/officeart/2005/8/layout/orgChart1"/>
    <dgm:cxn modelId="{681C2D30-03CA-43DB-9544-E18EE006D799}" type="presParOf" srcId="{8674FBE6-EDCE-431F-974F-C5ACB522D97F}" destId="{F2D3AE68-E59D-4C6C-BFF0-FEB5CC368A28}" srcOrd="2" destOrd="0" presId="urn:microsoft.com/office/officeart/2005/8/layout/orgChart1"/>
    <dgm:cxn modelId="{961300FA-2F88-426C-858B-1A5136283F28}" type="presParOf" srcId="{E3DD871F-0B40-4F93-AA5D-AB364627837C}" destId="{07E7D2BB-B872-495C-A847-2534BAFF04B6}" srcOrd="2" destOrd="0" presId="urn:microsoft.com/office/officeart/2005/8/layout/orgChart1"/>
    <dgm:cxn modelId="{1EC29B4B-4E28-41CF-815F-708077228D4B}" type="presParOf" srcId="{E3DD871F-0B40-4F93-AA5D-AB364627837C}" destId="{7FF23223-8982-4FC9-B95D-34454E289BE2}" srcOrd="3" destOrd="0" presId="urn:microsoft.com/office/officeart/2005/8/layout/orgChart1"/>
    <dgm:cxn modelId="{B449DBC7-87E6-41C8-8FB5-4B747C45A7AE}" type="presParOf" srcId="{7FF23223-8982-4FC9-B95D-34454E289BE2}" destId="{30CABD53-BE1F-4F42-B4E8-D7F2E8C8DF48}" srcOrd="0" destOrd="0" presId="urn:microsoft.com/office/officeart/2005/8/layout/orgChart1"/>
    <dgm:cxn modelId="{358289D1-5D58-4AC5-B5BF-9134C8D8A0FC}" type="presParOf" srcId="{30CABD53-BE1F-4F42-B4E8-D7F2E8C8DF48}" destId="{9E3B0AF9-9E9B-4CB0-BB67-DF5D2B74DF2C}" srcOrd="0" destOrd="0" presId="urn:microsoft.com/office/officeart/2005/8/layout/orgChart1"/>
    <dgm:cxn modelId="{F3653BD6-114C-427B-B799-E80F1DB68815}" type="presParOf" srcId="{30CABD53-BE1F-4F42-B4E8-D7F2E8C8DF48}" destId="{583EA9CB-3CE1-4C92-A9C7-A2EF9319781E}" srcOrd="1" destOrd="0" presId="urn:microsoft.com/office/officeart/2005/8/layout/orgChart1"/>
    <dgm:cxn modelId="{8EC6C418-17D4-400C-9D57-8919CF8E463C}" type="presParOf" srcId="{7FF23223-8982-4FC9-B95D-34454E289BE2}" destId="{71356A55-1C4B-4918-AF49-D924E7FC978A}" srcOrd="1" destOrd="0" presId="urn:microsoft.com/office/officeart/2005/8/layout/orgChart1"/>
    <dgm:cxn modelId="{F6212E4E-61E6-4C04-A3AA-5051469C3174}" type="presParOf" srcId="{7FF23223-8982-4FC9-B95D-34454E289BE2}" destId="{3F48E681-14AB-45CF-9E9A-44FFE34DC367}" srcOrd="2" destOrd="0" presId="urn:microsoft.com/office/officeart/2005/8/layout/orgChart1"/>
    <dgm:cxn modelId="{2904945A-3759-425A-86EA-09C7709C15C2}" type="presParOf" srcId="{EAB57F31-7AA4-44EA-ADD2-05643AC09B63}" destId="{B5446E1A-693B-4E51-88F3-E384C0CCE6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AE5452-8E4B-4A22-A299-788CE821B71A}" type="doc">
      <dgm:prSet loTypeId="urn:microsoft.com/office/officeart/2005/8/layout/orgChart1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8574142-99DB-49CC-915C-113AAEDD26A4}">
      <dgm:prSet phldrT="[Текст]" custT="1"/>
      <dgm:spPr/>
      <dgm:t>
        <a:bodyPr/>
        <a:lstStyle/>
        <a:p>
          <a:r>
            <a:rPr lang="uk-UA" sz="2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Основні напрями руху</a:t>
          </a:r>
          <a:endParaRPr lang="ru-RU" sz="2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1607CB3-773B-4E93-A0CE-B33A12060D06}" type="parTrans" cxnId="{7F3F094A-7183-481A-8316-4A3AC850A8C7}">
      <dgm:prSet/>
      <dgm:spPr/>
      <dgm:t>
        <a:bodyPr/>
        <a:lstStyle/>
        <a:p>
          <a:endParaRPr lang="ru-RU"/>
        </a:p>
      </dgm:t>
    </dgm:pt>
    <dgm:pt modelId="{B63E380D-AA37-4118-A151-B632251557C9}" type="sibTrans" cxnId="{7F3F094A-7183-481A-8316-4A3AC850A8C7}">
      <dgm:prSet/>
      <dgm:spPr/>
      <dgm:t>
        <a:bodyPr/>
        <a:lstStyle/>
        <a:p>
          <a:endParaRPr lang="ru-RU"/>
        </a:p>
      </dgm:t>
    </dgm:pt>
    <dgm:pt modelId="{90CE7945-92E0-4FAA-9BDC-D667CF95667B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Самостійницький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F539A96-51BD-429B-B05D-7A3BEDDCA134}" type="parTrans" cxnId="{5B4ADE9C-969E-4FD8-A127-07FADF8E9AE4}">
      <dgm:prSet/>
      <dgm:spPr/>
      <dgm:t>
        <a:bodyPr/>
        <a:lstStyle/>
        <a:p>
          <a:endParaRPr lang="ru-RU"/>
        </a:p>
      </dgm:t>
    </dgm:pt>
    <dgm:pt modelId="{54D74544-C7A1-4F08-8EEC-6AB3C2513579}" type="sibTrans" cxnId="{5B4ADE9C-969E-4FD8-A127-07FADF8E9AE4}">
      <dgm:prSet/>
      <dgm:spPr/>
      <dgm:t>
        <a:bodyPr/>
        <a:lstStyle/>
        <a:p>
          <a:endParaRPr lang="ru-RU"/>
        </a:p>
      </dgm:t>
    </dgm:pt>
    <dgm:pt modelId="{F60FBB29-0FA0-44F8-9194-A3942D1A32FF}">
      <dgm:prSet phldrT="[Текст]" custT="1"/>
      <dgm:spPr/>
      <dgm:t>
        <a:bodyPr/>
        <a:lstStyle/>
        <a:p>
          <a:r>
            <a:rPr lang="uk-UA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Національно-культурницький</a:t>
          </a:r>
          <a:endParaRPr lang="ru-RU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B373996-C59D-4224-A01C-AA33B9C5C612}" type="parTrans" cxnId="{88FF9C41-6052-4046-907E-C7396888123C}">
      <dgm:prSet/>
      <dgm:spPr/>
      <dgm:t>
        <a:bodyPr/>
        <a:lstStyle/>
        <a:p>
          <a:endParaRPr lang="ru-RU"/>
        </a:p>
      </dgm:t>
    </dgm:pt>
    <dgm:pt modelId="{5894F636-4ECF-4654-A1E3-61CE8A2E0A2C}" type="sibTrans" cxnId="{88FF9C41-6052-4046-907E-C7396888123C}">
      <dgm:prSet/>
      <dgm:spPr/>
      <dgm:t>
        <a:bodyPr/>
        <a:lstStyle/>
        <a:p>
          <a:endParaRPr lang="ru-RU"/>
        </a:p>
      </dgm:t>
    </dgm:pt>
    <dgm:pt modelId="{1CDA262B-8F3C-410F-80DE-4B3A8E8E508B}">
      <dgm:prSet custT="1"/>
      <dgm:spPr/>
      <dgm:t>
        <a:bodyPr/>
        <a:lstStyle/>
        <a:p>
          <a:r>
            <a:rPr lang="uk-UA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Релігійний</a:t>
          </a:r>
          <a:endParaRPr lang="ru-RU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D6C961E-D2DE-4FEB-8679-30B8C26259CF}" type="parTrans" cxnId="{8B3D3D99-82FD-4B00-BEC7-7DEBF59981D0}">
      <dgm:prSet/>
      <dgm:spPr/>
      <dgm:t>
        <a:bodyPr/>
        <a:lstStyle/>
        <a:p>
          <a:endParaRPr lang="ru-RU"/>
        </a:p>
      </dgm:t>
    </dgm:pt>
    <dgm:pt modelId="{B0980853-9FCD-4305-B1F0-8E81D19B09EC}" type="sibTrans" cxnId="{8B3D3D99-82FD-4B00-BEC7-7DEBF59981D0}">
      <dgm:prSet/>
      <dgm:spPr/>
      <dgm:t>
        <a:bodyPr/>
        <a:lstStyle/>
        <a:p>
          <a:endParaRPr lang="ru-RU"/>
        </a:p>
      </dgm:t>
    </dgm:pt>
    <dgm:pt modelId="{4D1385BB-0237-472E-99ED-12CF8B6B0E78}">
      <dgm:prSet custT="1"/>
      <dgm:spPr/>
      <dgm:t>
        <a:bodyPr/>
        <a:lstStyle/>
        <a:p>
          <a:r>
            <a:rPr lang="uk-UA" sz="1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Правозахисний</a:t>
          </a:r>
          <a:endParaRPr lang="ru-RU" sz="1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BCE1CDE-3C63-4646-828D-AD6BB63FFB54}" type="parTrans" cxnId="{285A7FAA-9AD5-4EAD-BEB4-E93A5E9F3311}">
      <dgm:prSet/>
      <dgm:spPr/>
      <dgm:t>
        <a:bodyPr/>
        <a:lstStyle/>
        <a:p>
          <a:endParaRPr lang="ru-RU"/>
        </a:p>
      </dgm:t>
    </dgm:pt>
    <dgm:pt modelId="{0167DB63-E608-4DB9-98D5-807BE6DE6D75}" type="sibTrans" cxnId="{285A7FAA-9AD5-4EAD-BEB4-E93A5E9F3311}">
      <dgm:prSet/>
      <dgm:spPr/>
      <dgm:t>
        <a:bodyPr/>
        <a:lstStyle/>
        <a:p>
          <a:endParaRPr lang="ru-RU"/>
        </a:p>
      </dgm:t>
    </dgm:pt>
    <dgm:pt modelId="{72DEEDE9-5B45-401B-A8B6-4E32F27E70AE}" type="pres">
      <dgm:prSet presAssocID="{E6AE5452-8E4B-4A22-A299-788CE821B71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114CE9-FAF5-4D5A-8D6C-F8F02778BEED}" type="pres">
      <dgm:prSet presAssocID="{C8574142-99DB-49CC-915C-113AAEDD26A4}" presName="hierRoot1" presStyleCnt="0">
        <dgm:presLayoutVars>
          <dgm:hierBranch val="init"/>
        </dgm:presLayoutVars>
      </dgm:prSet>
      <dgm:spPr/>
    </dgm:pt>
    <dgm:pt modelId="{E38EB5F9-FB38-47B2-BDCF-E260B79E1FFF}" type="pres">
      <dgm:prSet presAssocID="{C8574142-99DB-49CC-915C-113AAEDD26A4}" presName="rootComposite1" presStyleCnt="0"/>
      <dgm:spPr/>
    </dgm:pt>
    <dgm:pt modelId="{992B9130-E565-41D9-BC43-DD2C898E2169}" type="pres">
      <dgm:prSet presAssocID="{C8574142-99DB-49CC-915C-113AAEDD26A4}" presName="rootText1" presStyleLbl="node0" presStyleIdx="0" presStyleCnt="1" custScaleX="175205" custScaleY="165089" custLinFactNeighborX="4239" custLinFactNeighborY="0">
        <dgm:presLayoutVars>
          <dgm:chPref val="3"/>
        </dgm:presLayoutVars>
      </dgm:prSet>
      <dgm:spPr/>
    </dgm:pt>
    <dgm:pt modelId="{6A4B1006-482C-4104-8CF3-E9B8681FAAF2}" type="pres">
      <dgm:prSet presAssocID="{C8574142-99DB-49CC-915C-113AAEDD26A4}" presName="rootConnector1" presStyleLbl="node1" presStyleIdx="0" presStyleCnt="0"/>
      <dgm:spPr/>
    </dgm:pt>
    <dgm:pt modelId="{9D2C8ED2-14E1-407A-8F7E-25ACE60A0B18}" type="pres">
      <dgm:prSet presAssocID="{C8574142-99DB-49CC-915C-113AAEDD26A4}" presName="hierChild2" presStyleCnt="0"/>
      <dgm:spPr/>
    </dgm:pt>
    <dgm:pt modelId="{EF015FF7-D8AA-43D7-914F-3DD18717261E}" type="pres">
      <dgm:prSet presAssocID="{0F539A96-51BD-429B-B05D-7A3BEDDCA134}" presName="Name37" presStyleLbl="parChTrans1D2" presStyleIdx="0" presStyleCnt="4"/>
      <dgm:spPr/>
    </dgm:pt>
    <dgm:pt modelId="{DDC8C5FE-3D48-42EA-99AD-6C8E5B3CFBF2}" type="pres">
      <dgm:prSet presAssocID="{90CE7945-92E0-4FAA-9BDC-D667CF95667B}" presName="hierRoot2" presStyleCnt="0">
        <dgm:presLayoutVars>
          <dgm:hierBranch val="init"/>
        </dgm:presLayoutVars>
      </dgm:prSet>
      <dgm:spPr/>
    </dgm:pt>
    <dgm:pt modelId="{8D3B4406-E4F8-4D55-BB23-11DCE005434E}" type="pres">
      <dgm:prSet presAssocID="{90CE7945-92E0-4FAA-9BDC-D667CF95667B}" presName="rootComposite" presStyleCnt="0"/>
      <dgm:spPr/>
    </dgm:pt>
    <dgm:pt modelId="{BC87A06C-31AC-446D-97BE-0359B4EB1013}" type="pres">
      <dgm:prSet presAssocID="{90CE7945-92E0-4FAA-9BDC-D667CF95667B}" presName="rootText" presStyleLbl="node2" presStyleIdx="0" presStyleCnt="4" custScaleX="136923" custScaleY="137073">
        <dgm:presLayoutVars>
          <dgm:chPref val="3"/>
        </dgm:presLayoutVars>
      </dgm:prSet>
      <dgm:spPr/>
    </dgm:pt>
    <dgm:pt modelId="{CC47102F-1CE1-4F63-85E6-C950D792DD61}" type="pres">
      <dgm:prSet presAssocID="{90CE7945-92E0-4FAA-9BDC-D667CF95667B}" presName="rootConnector" presStyleLbl="node2" presStyleIdx="0" presStyleCnt="4"/>
      <dgm:spPr/>
    </dgm:pt>
    <dgm:pt modelId="{158BDA27-9352-47C7-976E-0008E5EBB7EB}" type="pres">
      <dgm:prSet presAssocID="{90CE7945-92E0-4FAA-9BDC-D667CF95667B}" presName="hierChild4" presStyleCnt="0"/>
      <dgm:spPr/>
    </dgm:pt>
    <dgm:pt modelId="{DEE380F1-0059-4065-B5C8-6CDEDA48D1AB}" type="pres">
      <dgm:prSet presAssocID="{90CE7945-92E0-4FAA-9BDC-D667CF95667B}" presName="hierChild5" presStyleCnt="0"/>
      <dgm:spPr/>
    </dgm:pt>
    <dgm:pt modelId="{1E3ED4FC-1EFB-494C-90C0-277EC3E2E8F6}" type="pres">
      <dgm:prSet presAssocID="{0B373996-C59D-4224-A01C-AA33B9C5C612}" presName="Name37" presStyleLbl="parChTrans1D2" presStyleIdx="1" presStyleCnt="4"/>
      <dgm:spPr/>
    </dgm:pt>
    <dgm:pt modelId="{21FF50BC-A376-4AF5-825D-4AD8846CA3BF}" type="pres">
      <dgm:prSet presAssocID="{F60FBB29-0FA0-44F8-9194-A3942D1A32FF}" presName="hierRoot2" presStyleCnt="0">
        <dgm:presLayoutVars>
          <dgm:hierBranch val="init"/>
        </dgm:presLayoutVars>
      </dgm:prSet>
      <dgm:spPr/>
    </dgm:pt>
    <dgm:pt modelId="{8C12DE41-79E9-47C5-B54F-9C3657733F59}" type="pres">
      <dgm:prSet presAssocID="{F60FBB29-0FA0-44F8-9194-A3942D1A32FF}" presName="rootComposite" presStyleCnt="0"/>
      <dgm:spPr/>
    </dgm:pt>
    <dgm:pt modelId="{E6582A4F-B601-4101-BE61-3AAD9292793E}" type="pres">
      <dgm:prSet presAssocID="{F60FBB29-0FA0-44F8-9194-A3942D1A32FF}" presName="rootText" presStyleLbl="node2" presStyleIdx="1" presStyleCnt="4" custScaleX="132908" custScaleY="135880">
        <dgm:presLayoutVars>
          <dgm:chPref val="3"/>
        </dgm:presLayoutVars>
      </dgm:prSet>
      <dgm:spPr/>
    </dgm:pt>
    <dgm:pt modelId="{4AEBC7E7-4443-4C1E-96BC-6B703E093B7E}" type="pres">
      <dgm:prSet presAssocID="{F60FBB29-0FA0-44F8-9194-A3942D1A32FF}" presName="rootConnector" presStyleLbl="node2" presStyleIdx="1" presStyleCnt="4"/>
      <dgm:spPr/>
    </dgm:pt>
    <dgm:pt modelId="{5CA847C0-E3B9-4AEA-B949-40E37C6C15F1}" type="pres">
      <dgm:prSet presAssocID="{F60FBB29-0FA0-44F8-9194-A3942D1A32FF}" presName="hierChild4" presStyleCnt="0"/>
      <dgm:spPr/>
    </dgm:pt>
    <dgm:pt modelId="{7FCC8538-ED92-4A00-9AAF-0F2C4BDAF475}" type="pres">
      <dgm:prSet presAssocID="{F60FBB29-0FA0-44F8-9194-A3942D1A32FF}" presName="hierChild5" presStyleCnt="0"/>
      <dgm:spPr/>
    </dgm:pt>
    <dgm:pt modelId="{1595CFD7-C7A3-497C-936F-61D0F06F7120}" type="pres">
      <dgm:prSet presAssocID="{ED6C961E-D2DE-4FEB-8679-30B8C26259CF}" presName="Name37" presStyleLbl="parChTrans1D2" presStyleIdx="2" presStyleCnt="4"/>
      <dgm:spPr/>
    </dgm:pt>
    <dgm:pt modelId="{48BCDDF2-0539-4AA8-990A-EC1E525052CC}" type="pres">
      <dgm:prSet presAssocID="{1CDA262B-8F3C-410F-80DE-4B3A8E8E508B}" presName="hierRoot2" presStyleCnt="0">
        <dgm:presLayoutVars>
          <dgm:hierBranch val="init"/>
        </dgm:presLayoutVars>
      </dgm:prSet>
      <dgm:spPr/>
    </dgm:pt>
    <dgm:pt modelId="{150CCA9E-E0BA-4865-9194-D38A7DE31A18}" type="pres">
      <dgm:prSet presAssocID="{1CDA262B-8F3C-410F-80DE-4B3A8E8E508B}" presName="rootComposite" presStyleCnt="0"/>
      <dgm:spPr/>
    </dgm:pt>
    <dgm:pt modelId="{514AFAC1-C365-41E7-806E-54E8942A84B7}" type="pres">
      <dgm:prSet presAssocID="{1CDA262B-8F3C-410F-80DE-4B3A8E8E508B}" presName="rootText" presStyleLbl="node2" presStyleIdx="2" presStyleCnt="4" custScaleX="115096" custScaleY="137073">
        <dgm:presLayoutVars>
          <dgm:chPref val="3"/>
        </dgm:presLayoutVars>
      </dgm:prSet>
      <dgm:spPr/>
    </dgm:pt>
    <dgm:pt modelId="{03E3D75D-D6A4-48BE-8E4B-B05315869859}" type="pres">
      <dgm:prSet presAssocID="{1CDA262B-8F3C-410F-80DE-4B3A8E8E508B}" presName="rootConnector" presStyleLbl="node2" presStyleIdx="2" presStyleCnt="4"/>
      <dgm:spPr/>
    </dgm:pt>
    <dgm:pt modelId="{5E4A9AFC-6691-4D70-AFAA-14F654FC6B85}" type="pres">
      <dgm:prSet presAssocID="{1CDA262B-8F3C-410F-80DE-4B3A8E8E508B}" presName="hierChild4" presStyleCnt="0"/>
      <dgm:spPr/>
    </dgm:pt>
    <dgm:pt modelId="{6909DC47-AF95-4B6E-A61D-76D795D58F0E}" type="pres">
      <dgm:prSet presAssocID="{1CDA262B-8F3C-410F-80DE-4B3A8E8E508B}" presName="hierChild5" presStyleCnt="0"/>
      <dgm:spPr/>
    </dgm:pt>
    <dgm:pt modelId="{2740CA60-487A-4E9C-9E95-765954F4221A}" type="pres">
      <dgm:prSet presAssocID="{EBCE1CDE-3C63-4646-828D-AD6BB63FFB54}" presName="Name37" presStyleLbl="parChTrans1D2" presStyleIdx="3" presStyleCnt="4"/>
      <dgm:spPr/>
    </dgm:pt>
    <dgm:pt modelId="{6406237C-F952-4EBD-A91B-4C446DC33577}" type="pres">
      <dgm:prSet presAssocID="{4D1385BB-0237-472E-99ED-12CF8B6B0E78}" presName="hierRoot2" presStyleCnt="0">
        <dgm:presLayoutVars>
          <dgm:hierBranch val="init"/>
        </dgm:presLayoutVars>
      </dgm:prSet>
      <dgm:spPr/>
    </dgm:pt>
    <dgm:pt modelId="{52F05918-BAF2-4126-9414-604445922118}" type="pres">
      <dgm:prSet presAssocID="{4D1385BB-0237-472E-99ED-12CF8B6B0E78}" presName="rootComposite" presStyleCnt="0"/>
      <dgm:spPr/>
    </dgm:pt>
    <dgm:pt modelId="{CF239A6D-6E6A-4682-A6C9-F38448528D7F}" type="pres">
      <dgm:prSet presAssocID="{4D1385BB-0237-472E-99ED-12CF8B6B0E78}" presName="rootText" presStyleLbl="node2" presStyleIdx="3" presStyleCnt="4" custScaleY="1285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A622F0-DB3B-445D-AB7D-CC16DE7822F8}" type="pres">
      <dgm:prSet presAssocID="{4D1385BB-0237-472E-99ED-12CF8B6B0E78}" presName="rootConnector" presStyleLbl="node2" presStyleIdx="3" presStyleCnt="4"/>
      <dgm:spPr/>
    </dgm:pt>
    <dgm:pt modelId="{43E5728B-42B1-4ADC-879B-FDB1616796F8}" type="pres">
      <dgm:prSet presAssocID="{4D1385BB-0237-472E-99ED-12CF8B6B0E78}" presName="hierChild4" presStyleCnt="0"/>
      <dgm:spPr/>
    </dgm:pt>
    <dgm:pt modelId="{85EB8E60-F8D3-4765-B2F1-6C179B9B7CED}" type="pres">
      <dgm:prSet presAssocID="{4D1385BB-0237-472E-99ED-12CF8B6B0E78}" presName="hierChild5" presStyleCnt="0"/>
      <dgm:spPr/>
    </dgm:pt>
    <dgm:pt modelId="{36FB509A-838B-4F12-AE39-52A2AEBD0C13}" type="pres">
      <dgm:prSet presAssocID="{C8574142-99DB-49CC-915C-113AAEDD26A4}" presName="hierChild3" presStyleCnt="0"/>
      <dgm:spPr/>
    </dgm:pt>
  </dgm:ptLst>
  <dgm:cxnLst>
    <dgm:cxn modelId="{28087640-AB58-4687-B003-272CDA9DC326}" type="presOf" srcId="{1CDA262B-8F3C-410F-80DE-4B3A8E8E508B}" destId="{03E3D75D-D6A4-48BE-8E4B-B05315869859}" srcOrd="1" destOrd="0" presId="urn:microsoft.com/office/officeart/2005/8/layout/orgChart1"/>
    <dgm:cxn modelId="{61508969-77DB-4245-9135-C58074C215A7}" type="presOf" srcId="{0F539A96-51BD-429B-B05D-7A3BEDDCA134}" destId="{EF015FF7-D8AA-43D7-914F-3DD18717261E}" srcOrd="0" destOrd="0" presId="urn:microsoft.com/office/officeart/2005/8/layout/orgChart1"/>
    <dgm:cxn modelId="{0471936E-6292-4592-9995-6077CDC79486}" type="presOf" srcId="{90CE7945-92E0-4FAA-9BDC-D667CF95667B}" destId="{BC87A06C-31AC-446D-97BE-0359B4EB1013}" srcOrd="0" destOrd="0" presId="urn:microsoft.com/office/officeart/2005/8/layout/orgChart1"/>
    <dgm:cxn modelId="{03ADE23B-2C4C-4776-8A74-5AC5E2C5E85C}" type="presOf" srcId="{E6AE5452-8E4B-4A22-A299-788CE821B71A}" destId="{72DEEDE9-5B45-401B-A8B6-4E32F27E70AE}" srcOrd="0" destOrd="0" presId="urn:microsoft.com/office/officeart/2005/8/layout/orgChart1"/>
    <dgm:cxn modelId="{8B3D3D99-82FD-4B00-BEC7-7DEBF59981D0}" srcId="{C8574142-99DB-49CC-915C-113AAEDD26A4}" destId="{1CDA262B-8F3C-410F-80DE-4B3A8E8E508B}" srcOrd="2" destOrd="0" parTransId="{ED6C961E-D2DE-4FEB-8679-30B8C26259CF}" sibTransId="{B0980853-9FCD-4305-B1F0-8E81D19B09EC}"/>
    <dgm:cxn modelId="{358F819C-1832-44DB-AD3B-2D8A27A8F3C2}" type="presOf" srcId="{4D1385BB-0237-472E-99ED-12CF8B6B0E78}" destId="{CF239A6D-6E6A-4682-A6C9-F38448528D7F}" srcOrd="0" destOrd="0" presId="urn:microsoft.com/office/officeart/2005/8/layout/orgChart1"/>
    <dgm:cxn modelId="{45526CA8-DC61-442F-824A-A9221EDECB1E}" type="presOf" srcId="{F60FBB29-0FA0-44F8-9194-A3942D1A32FF}" destId="{4AEBC7E7-4443-4C1E-96BC-6B703E093B7E}" srcOrd="1" destOrd="0" presId="urn:microsoft.com/office/officeart/2005/8/layout/orgChart1"/>
    <dgm:cxn modelId="{88FF9C41-6052-4046-907E-C7396888123C}" srcId="{C8574142-99DB-49CC-915C-113AAEDD26A4}" destId="{F60FBB29-0FA0-44F8-9194-A3942D1A32FF}" srcOrd="1" destOrd="0" parTransId="{0B373996-C59D-4224-A01C-AA33B9C5C612}" sibTransId="{5894F636-4ECF-4654-A1E3-61CE8A2E0A2C}"/>
    <dgm:cxn modelId="{26115698-4DAF-42E4-BB9B-D12C8AF9A5BD}" type="presOf" srcId="{C8574142-99DB-49CC-915C-113AAEDD26A4}" destId="{6A4B1006-482C-4104-8CF3-E9B8681FAAF2}" srcOrd="1" destOrd="0" presId="urn:microsoft.com/office/officeart/2005/8/layout/orgChart1"/>
    <dgm:cxn modelId="{FD3BA0FB-F1E4-4EC7-A3CA-0A190526B298}" type="presOf" srcId="{0B373996-C59D-4224-A01C-AA33B9C5C612}" destId="{1E3ED4FC-1EFB-494C-90C0-277EC3E2E8F6}" srcOrd="0" destOrd="0" presId="urn:microsoft.com/office/officeart/2005/8/layout/orgChart1"/>
    <dgm:cxn modelId="{5B4ADE9C-969E-4FD8-A127-07FADF8E9AE4}" srcId="{C8574142-99DB-49CC-915C-113AAEDD26A4}" destId="{90CE7945-92E0-4FAA-9BDC-D667CF95667B}" srcOrd="0" destOrd="0" parTransId="{0F539A96-51BD-429B-B05D-7A3BEDDCA134}" sibTransId="{54D74544-C7A1-4F08-8EEC-6AB3C2513579}"/>
    <dgm:cxn modelId="{0C3968A4-9E9C-4E9B-BDDE-1508EDCD1FFB}" type="presOf" srcId="{1CDA262B-8F3C-410F-80DE-4B3A8E8E508B}" destId="{514AFAC1-C365-41E7-806E-54E8942A84B7}" srcOrd="0" destOrd="0" presId="urn:microsoft.com/office/officeart/2005/8/layout/orgChart1"/>
    <dgm:cxn modelId="{B29483BF-4ECF-44FC-BA18-5C067EACBFEC}" type="presOf" srcId="{4D1385BB-0237-472E-99ED-12CF8B6B0E78}" destId="{A4A622F0-DB3B-445D-AB7D-CC16DE7822F8}" srcOrd="1" destOrd="0" presId="urn:microsoft.com/office/officeart/2005/8/layout/orgChart1"/>
    <dgm:cxn modelId="{3A45FA2F-C0F4-48C3-9455-10707114DCDC}" type="presOf" srcId="{90CE7945-92E0-4FAA-9BDC-D667CF95667B}" destId="{CC47102F-1CE1-4F63-85E6-C950D792DD61}" srcOrd="1" destOrd="0" presId="urn:microsoft.com/office/officeart/2005/8/layout/orgChart1"/>
    <dgm:cxn modelId="{E273682D-367C-42E8-BB6A-C5C6290DA50E}" type="presOf" srcId="{C8574142-99DB-49CC-915C-113AAEDD26A4}" destId="{992B9130-E565-41D9-BC43-DD2C898E2169}" srcOrd="0" destOrd="0" presId="urn:microsoft.com/office/officeart/2005/8/layout/orgChart1"/>
    <dgm:cxn modelId="{7F3F094A-7183-481A-8316-4A3AC850A8C7}" srcId="{E6AE5452-8E4B-4A22-A299-788CE821B71A}" destId="{C8574142-99DB-49CC-915C-113AAEDD26A4}" srcOrd="0" destOrd="0" parTransId="{C1607CB3-773B-4E93-A0CE-B33A12060D06}" sibTransId="{B63E380D-AA37-4118-A151-B632251557C9}"/>
    <dgm:cxn modelId="{58884E40-71EB-4D5D-8CF6-5ECDC5D3EFB4}" type="presOf" srcId="{ED6C961E-D2DE-4FEB-8679-30B8C26259CF}" destId="{1595CFD7-C7A3-497C-936F-61D0F06F7120}" srcOrd="0" destOrd="0" presId="urn:microsoft.com/office/officeart/2005/8/layout/orgChart1"/>
    <dgm:cxn modelId="{8D837D25-422B-434D-83FC-B67610E24E45}" type="presOf" srcId="{EBCE1CDE-3C63-4646-828D-AD6BB63FFB54}" destId="{2740CA60-487A-4E9C-9E95-765954F4221A}" srcOrd="0" destOrd="0" presId="urn:microsoft.com/office/officeart/2005/8/layout/orgChart1"/>
    <dgm:cxn modelId="{285A7FAA-9AD5-4EAD-BEB4-E93A5E9F3311}" srcId="{C8574142-99DB-49CC-915C-113AAEDD26A4}" destId="{4D1385BB-0237-472E-99ED-12CF8B6B0E78}" srcOrd="3" destOrd="0" parTransId="{EBCE1CDE-3C63-4646-828D-AD6BB63FFB54}" sibTransId="{0167DB63-E608-4DB9-98D5-807BE6DE6D75}"/>
    <dgm:cxn modelId="{1E8D9985-B4BD-4E5E-BCAC-95749521D8A0}" type="presOf" srcId="{F60FBB29-0FA0-44F8-9194-A3942D1A32FF}" destId="{E6582A4F-B601-4101-BE61-3AAD9292793E}" srcOrd="0" destOrd="0" presId="urn:microsoft.com/office/officeart/2005/8/layout/orgChart1"/>
    <dgm:cxn modelId="{372A371E-F169-4FEF-A586-9686A83FCE32}" type="presParOf" srcId="{72DEEDE9-5B45-401B-A8B6-4E32F27E70AE}" destId="{7F114CE9-FAF5-4D5A-8D6C-F8F02778BEED}" srcOrd="0" destOrd="0" presId="urn:microsoft.com/office/officeart/2005/8/layout/orgChart1"/>
    <dgm:cxn modelId="{D1732165-25B6-4C8B-A4C3-E6361748F9A9}" type="presParOf" srcId="{7F114CE9-FAF5-4D5A-8D6C-F8F02778BEED}" destId="{E38EB5F9-FB38-47B2-BDCF-E260B79E1FFF}" srcOrd="0" destOrd="0" presId="urn:microsoft.com/office/officeart/2005/8/layout/orgChart1"/>
    <dgm:cxn modelId="{F38014C3-B658-4F18-BF10-37355C149E93}" type="presParOf" srcId="{E38EB5F9-FB38-47B2-BDCF-E260B79E1FFF}" destId="{992B9130-E565-41D9-BC43-DD2C898E2169}" srcOrd="0" destOrd="0" presId="urn:microsoft.com/office/officeart/2005/8/layout/orgChart1"/>
    <dgm:cxn modelId="{5C584B46-589E-48F8-AC25-9F89277235B8}" type="presParOf" srcId="{E38EB5F9-FB38-47B2-BDCF-E260B79E1FFF}" destId="{6A4B1006-482C-4104-8CF3-E9B8681FAAF2}" srcOrd="1" destOrd="0" presId="urn:microsoft.com/office/officeart/2005/8/layout/orgChart1"/>
    <dgm:cxn modelId="{9ABBE2AF-2D4B-46A1-AFEC-1CB3D8B22C00}" type="presParOf" srcId="{7F114CE9-FAF5-4D5A-8D6C-F8F02778BEED}" destId="{9D2C8ED2-14E1-407A-8F7E-25ACE60A0B18}" srcOrd="1" destOrd="0" presId="urn:microsoft.com/office/officeart/2005/8/layout/orgChart1"/>
    <dgm:cxn modelId="{D9841727-4690-4D07-A20B-5DB8BD042057}" type="presParOf" srcId="{9D2C8ED2-14E1-407A-8F7E-25ACE60A0B18}" destId="{EF015FF7-D8AA-43D7-914F-3DD18717261E}" srcOrd="0" destOrd="0" presId="urn:microsoft.com/office/officeart/2005/8/layout/orgChart1"/>
    <dgm:cxn modelId="{19719463-6984-4D5B-B3F6-79E204F82299}" type="presParOf" srcId="{9D2C8ED2-14E1-407A-8F7E-25ACE60A0B18}" destId="{DDC8C5FE-3D48-42EA-99AD-6C8E5B3CFBF2}" srcOrd="1" destOrd="0" presId="urn:microsoft.com/office/officeart/2005/8/layout/orgChart1"/>
    <dgm:cxn modelId="{67F140F8-C4FB-4EC0-9A91-130FDDBCC1F3}" type="presParOf" srcId="{DDC8C5FE-3D48-42EA-99AD-6C8E5B3CFBF2}" destId="{8D3B4406-E4F8-4D55-BB23-11DCE005434E}" srcOrd="0" destOrd="0" presId="urn:microsoft.com/office/officeart/2005/8/layout/orgChart1"/>
    <dgm:cxn modelId="{C7E8E724-2C66-4B96-9B6A-FBB4914FC8C0}" type="presParOf" srcId="{8D3B4406-E4F8-4D55-BB23-11DCE005434E}" destId="{BC87A06C-31AC-446D-97BE-0359B4EB1013}" srcOrd="0" destOrd="0" presId="urn:microsoft.com/office/officeart/2005/8/layout/orgChart1"/>
    <dgm:cxn modelId="{C822EE37-77BB-4012-8929-68EA6E0AC4B4}" type="presParOf" srcId="{8D3B4406-E4F8-4D55-BB23-11DCE005434E}" destId="{CC47102F-1CE1-4F63-85E6-C950D792DD61}" srcOrd="1" destOrd="0" presId="urn:microsoft.com/office/officeart/2005/8/layout/orgChart1"/>
    <dgm:cxn modelId="{33581EC7-82EF-4869-9B03-A1C36D33C953}" type="presParOf" srcId="{DDC8C5FE-3D48-42EA-99AD-6C8E5B3CFBF2}" destId="{158BDA27-9352-47C7-976E-0008E5EBB7EB}" srcOrd="1" destOrd="0" presId="urn:microsoft.com/office/officeart/2005/8/layout/orgChart1"/>
    <dgm:cxn modelId="{667D0013-414B-4F5E-8ACF-00B9981E4E02}" type="presParOf" srcId="{DDC8C5FE-3D48-42EA-99AD-6C8E5B3CFBF2}" destId="{DEE380F1-0059-4065-B5C8-6CDEDA48D1AB}" srcOrd="2" destOrd="0" presId="urn:microsoft.com/office/officeart/2005/8/layout/orgChart1"/>
    <dgm:cxn modelId="{14F02F28-49FF-442D-9744-D924C3FEF3C8}" type="presParOf" srcId="{9D2C8ED2-14E1-407A-8F7E-25ACE60A0B18}" destId="{1E3ED4FC-1EFB-494C-90C0-277EC3E2E8F6}" srcOrd="2" destOrd="0" presId="urn:microsoft.com/office/officeart/2005/8/layout/orgChart1"/>
    <dgm:cxn modelId="{F961CB8B-A510-459F-8A7D-35DCEEF142F9}" type="presParOf" srcId="{9D2C8ED2-14E1-407A-8F7E-25ACE60A0B18}" destId="{21FF50BC-A376-4AF5-825D-4AD8846CA3BF}" srcOrd="3" destOrd="0" presId="urn:microsoft.com/office/officeart/2005/8/layout/orgChart1"/>
    <dgm:cxn modelId="{6B73350D-D749-4DED-B032-22670E94BCDE}" type="presParOf" srcId="{21FF50BC-A376-4AF5-825D-4AD8846CA3BF}" destId="{8C12DE41-79E9-47C5-B54F-9C3657733F59}" srcOrd="0" destOrd="0" presId="urn:microsoft.com/office/officeart/2005/8/layout/orgChart1"/>
    <dgm:cxn modelId="{9E27D9E3-5813-4DA4-8A28-214F42AF75CC}" type="presParOf" srcId="{8C12DE41-79E9-47C5-B54F-9C3657733F59}" destId="{E6582A4F-B601-4101-BE61-3AAD9292793E}" srcOrd="0" destOrd="0" presId="urn:microsoft.com/office/officeart/2005/8/layout/orgChart1"/>
    <dgm:cxn modelId="{D9CF23D3-AFE3-411A-AA21-E0245A5CF7DF}" type="presParOf" srcId="{8C12DE41-79E9-47C5-B54F-9C3657733F59}" destId="{4AEBC7E7-4443-4C1E-96BC-6B703E093B7E}" srcOrd="1" destOrd="0" presId="urn:microsoft.com/office/officeart/2005/8/layout/orgChart1"/>
    <dgm:cxn modelId="{4C137692-1AB8-46FC-AEBD-311C4D6287A7}" type="presParOf" srcId="{21FF50BC-A376-4AF5-825D-4AD8846CA3BF}" destId="{5CA847C0-E3B9-4AEA-B949-40E37C6C15F1}" srcOrd="1" destOrd="0" presId="urn:microsoft.com/office/officeart/2005/8/layout/orgChart1"/>
    <dgm:cxn modelId="{9CD66E2F-C9C8-4B6B-9F18-C5082F9360A7}" type="presParOf" srcId="{21FF50BC-A376-4AF5-825D-4AD8846CA3BF}" destId="{7FCC8538-ED92-4A00-9AAF-0F2C4BDAF475}" srcOrd="2" destOrd="0" presId="urn:microsoft.com/office/officeart/2005/8/layout/orgChart1"/>
    <dgm:cxn modelId="{1F116518-39A8-4911-A2A2-36DE5049B922}" type="presParOf" srcId="{9D2C8ED2-14E1-407A-8F7E-25ACE60A0B18}" destId="{1595CFD7-C7A3-497C-936F-61D0F06F7120}" srcOrd="4" destOrd="0" presId="urn:microsoft.com/office/officeart/2005/8/layout/orgChart1"/>
    <dgm:cxn modelId="{3739E9E9-6CC1-4AA9-9B34-ADCBD3C18A50}" type="presParOf" srcId="{9D2C8ED2-14E1-407A-8F7E-25ACE60A0B18}" destId="{48BCDDF2-0539-4AA8-990A-EC1E525052CC}" srcOrd="5" destOrd="0" presId="urn:microsoft.com/office/officeart/2005/8/layout/orgChart1"/>
    <dgm:cxn modelId="{34F885B0-701B-436D-B6F3-0A34327F4986}" type="presParOf" srcId="{48BCDDF2-0539-4AA8-990A-EC1E525052CC}" destId="{150CCA9E-E0BA-4865-9194-D38A7DE31A18}" srcOrd="0" destOrd="0" presId="urn:microsoft.com/office/officeart/2005/8/layout/orgChart1"/>
    <dgm:cxn modelId="{9A529CEB-7F2F-4035-850D-0AE8462646CD}" type="presParOf" srcId="{150CCA9E-E0BA-4865-9194-D38A7DE31A18}" destId="{514AFAC1-C365-41E7-806E-54E8942A84B7}" srcOrd="0" destOrd="0" presId="urn:microsoft.com/office/officeart/2005/8/layout/orgChart1"/>
    <dgm:cxn modelId="{579656F0-8674-4E68-A39A-69E2BA1E0B76}" type="presParOf" srcId="{150CCA9E-E0BA-4865-9194-D38A7DE31A18}" destId="{03E3D75D-D6A4-48BE-8E4B-B05315869859}" srcOrd="1" destOrd="0" presId="urn:microsoft.com/office/officeart/2005/8/layout/orgChart1"/>
    <dgm:cxn modelId="{28187E7A-C44F-4958-88DA-23013AA27E11}" type="presParOf" srcId="{48BCDDF2-0539-4AA8-990A-EC1E525052CC}" destId="{5E4A9AFC-6691-4D70-AFAA-14F654FC6B85}" srcOrd="1" destOrd="0" presId="urn:microsoft.com/office/officeart/2005/8/layout/orgChart1"/>
    <dgm:cxn modelId="{60080843-8E2D-4743-A1DB-DCE63C3FB5D8}" type="presParOf" srcId="{48BCDDF2-0539-4AA8-990A-EC1E525052CC}" destId="{6909DC47-AF95-4B6E-A61D-76D795D58F0E}" srcOrd="2" destOrd="0" presId="urn:microsoft.com/office/officeart/2005/8/layout/orgChart1"/>
    <dgm:cxn modelId="{66DC4893-3C0B-4A7D-B220-FC98006F8065}" type="presParOf" srcId="{9D2C8ED2-14E1-407A-8F7E-25ACE60A0B18}" destId="{2740CA60-487A-4E9C-9E95-765954F4221A}" srcOrd="6" destOrd="0" presId="urn:microsoft.com/office/officeart/2005/8/layout/orgChart1"/>
    <dgm:cxn modelId="{D9EF1B23-93B7-4519-9487-C347965A7AF3}" type="presParOf" srcId="{9D2C8ED2-14E1-407A-8F7E-25ACE60A0B18}" destId="{6406237C-F952-4EBD-A91B-4C446DC33577}" srcOrd="7" destOrd="0" presId="urn:microsoft.com/office/officeart/2005/8/layout/orgChart1"/>
    <dgm:cxn modelId="{CE62EAF9-0D04-45EC-AE3E-B104F8347832}" type="presParOf" srcId="{6406237C-F952-4EBD-A91B-4C446DC33577}" destId="{52F05918-BAF2-4126-9414-604445922118}" srcOrd="0" destOrd="0" presId="urn:microsoft.com/office/officeart/2005/8/layout/orgChart1"/>
    <dgm:cxn modelId="{9693E0B0-6420-4286-93CF-4DA772D0ECFA}" type="presParOf" srcId="{52F05918-BAF2-4126-9414-604445922118}" destId="{CF239A6D-6E6A-4682-A6C9-F38448528D7F}" srcOrd="0" destOrd="0" presId="urn:microsoft.com/office/officeart/2005/8/layout/orgChart1"/>
    <dgm:cxn modelId="{E9F04031-B5F9-4797-9798-EB6C6BE2AB0D}" type="presParOf" srcId="{52F05918-BAF2-4126-9414-604445922118}" destId="{A4A622F0-DB3B-445D-AB7D-CC16DE7822F8}" srcOrd="1" destOrd="0" presId="urn:microsoft.com/office/officeart/2005/8/layout/orgChart1"/>
    <dgm:cxn modelId="{F2E0F671-88AB-4BC3-AF2E-4AD5F643882E}" type="presParOf" srcId="{6406237C-F952-4EBD-A91B-4C446DC33577}" destId="{43E5728B-42B1-4ADC-879B-FDB1616796F8}" srcOrd="1" destOrd="0" presId="urn:microsoft.com/office/officeart/2005/8/layout/orgChart1"/>
    <dgm:cxn modelId="{44759473-018E-4B74-AEA6-AEA3F7E82533}" type="presParOf" srcId="{6406237C-F952-4EBD-A91B-4C446DC33577}" destId="{85EB8E60-F8D3-4765-B2F1-6C179B9B7CED}" srcOrd="2" destOrd="0" presId="urn:microsoft.com/office/officeart/2005/8/layout/orgChart1"/>
    <dgm:cxn modelId="{8D69A747-9366-4C18-A1B6-21CAA963C67F}" type="presParOf" srcId="{7F114CE9-FAF5-4D5A-8D6C-F8F02778BEED}" destId="{36FB509A-838B-4F12-AE39-52A2AEBD0C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D86D02-8C98-46AB-A1EC-CDFAF0AA1E05}">
      <dsp:nvSpPr>
        <dsp:cNvPr id="0" name=""/>
        <dsp:cNvSpPr/>
      </dsp:nvSpPr>
      <dsp:spPr>
        <a:xfrm>
          <a:off x="0" y="170160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E4866-8793-4307-B83A-CE8A6A0FEA6A}">
      <dsp:nvSpPr>
        <dsp:cNvPr id="0" name=""/>
        <dsp:cNvSpPr/>
      </dsp:nvSpPr>
      <dsp:spPr>
        <a:xfrm>
          <a:off x="2286000" y="170160"/>
          <a:ext cx="5334000" cy="45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u="none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/>
            </a:rPr>
            <a:t>80% </a:t>
          </a:r>
          <a:r>
            <a:rPr lang="ru-RU" sz="2700" b="0" i="0" u="none" kern="120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/>
            </a:rPr>
            <a:t>дисидентів</a:t>
          </a:r>
          <a:r>
            <a:rPr lang="ru-RU" sz="2700" b="0" i="0" u="none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/>
            </a:rPr>
            <a:t> становила </a:t>
          </a:r>
          <a:r>
            <a:rPr lang="ru-RU" sz="2700" b="0" i="0" u="none" kern="120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/>
              <a:hlinkClick xmlns:r="http://schemas.openxmlformats.org/officeDocument/2006/relationships" r:id="rId1"/>
            </a:rPr>
            <a:t>інтелігенція</a:t>
          </a:r>
          <a:endParaRPr lang="ru-RU" sz="2700" b="0" u="none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/>
          </a:endParaRPr>
        </a:p>
      </dsp:txBody>
      <dsp:txXfrm>
        <a:off x="2286000" y="170160"/>
        <a:ext cx="5334000" cy="1371602"/>
      </dsp:txXfrm>
    </dsp:sp>
    <dsp:sp modelId="{EBAF4032-A1A0-4F8A-B676-F598DD9003C1}">
      <dsp:nvSpPr>
        <dsp:cNvPr id="0" name=""/>
        <dsp:cNvSpPr/>
      </dsp:nvSpPr>
      <dsp:spPr>
        <a:xfrm>
          <a:off x="800101" y="1541762"/>
          <a:ext cx="2971797" cy="297179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C063C-BBEF-4012-90FA-531B46FE9F16}">
      <dsp:nvSpPr>
        <dsp:cNvPr id="0" name=""/>
        <dsp:cNvSpPr/>
      </dsp:nvSpPr>
      <dsp:spPr>
        <a:xfrm>
          <a:off x="2286000" y="1728183"/>
          <a:ext cx="5334000" cy="29717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i="0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Дисидентський</a:t>
          </a:r>
          <a:r>
            <a:rPr lang="ru-RU" sz="2700" b="1" i="0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sz="2700" b="1" i="0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рух</a:t>
          </a:r>
          <a:r>
            <a:rPr lang="ru-RU" sz="2700" b="1" i="0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sz="2700" b="1" i="0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був</a:t>
          </a:r>
          <a:r>
            <a:rPr lang="ru-RU" sz="2700" b="1" i="0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sz="2700" b="1" i="0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довготривалим</a:t>
          </a:r>
          <a:r>
            <a:rPr lang="ru-RU" sz="2700" b="1" i="0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у </a:t>
          </a:r>
          <a:r>
            <a:rPr lang="ru-RU" sz="2700" b="1" i="0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часі</a:t>
          </a:r>
          <a:r>
            <a:rPr lang="ru-RU" sz="2700" b="1" i="0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(</a:t>
          </a:r>
          <a:r>
            <a:rPr lang="ru-RU" sz="2700" b="1" i="0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понад</a:t>
          </a:r>
          <a:r>
            <a:rPr lang="ru-RU" sz="2700" b="1" i="0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20 </a:t>
          </a:r>
          <a:r>
            <a:rPr lang="ru-RU" sz="2700" b="1" i="0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років</a:t>
          </a:r>
          <a:r>
            <a:rPr lang="ru-RU" sz="2700" b="1" i="0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); </a:t>
          </a:r>
          <a:endParaRPr lang="ru-RU" sz="27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2286000" y="1728183"/>
        <a:ext cx="5334000" cy="1371598"/>
      </dsp:txXfrm>
    </dsp:sp>
    <dsp:sp modelId="{01D70182-0406-49BF-B727-16F3B5DE4E6C}">
      <dsp:nvSpPr>
        <dsp:cNvPr id="0" name=""/>
        <dsp:cNvSpPr/>
      </dsp:nvSpPr>
      <dsp:spPr>
        <a:xfrm>
          <a:off x="1600200" y="2913361"/>
          <a:ext cx="1371598" cy="137159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31E7E-656E-4425-BF04-04FDDF882992}">
      <dsp:nvSpPr>
        <dsp:cNvPr id="0" name=""/>
        <dsp:cNvSpPr/>
      </dsp:nvSpPr>
      <dsp:spPr>
        <a:xfrm>
          <a:off x="2286000" y="3312373"/>
          <a:ext cx="5334000" cy="13715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i="0" kern="120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Виношував</a:t>
          </a:r>
          <a:r>
            <a:rPr lang="ru-RU" sz="2700" b="1" i="0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 у </a:t>
          </a:r>
          <a:r>
            <a:rPr lang="ru-RU" sz="2700" b="1" i="0" kern="120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собі</a:t>
          </a:r>
          <a:r>
            <a:rPr lang="ru-RU" sz="2700" b="1" i="0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 </a:t>
          </a:r>
          <a:r>
            <a:rPr lang="ru-RU" sz="2700" b="1" i="0" kern="120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зародок</a:t>
          </a:r>
          <a:r>
            <a:rPr lang="ru-RU" sz="2700" b="1" i="0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 альтернативного </a:t>
          </a:r>
          <a:r>
            <a:rPr lang="ru-RU" sz="2700" b="1" i="0" kern="120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xmlns:r="http://schemas.openxmlformats.org/officeDocument/2006/relationships" r:id="rId2"/>
            </a:rPr>
            <a:t>с</a:t>
          </a:r>
          <a:r>
            <a:rPr lang="ru-RU" sz="2700" b="1" i="0" u="none" kern="120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xmlns:r="http://schemas.openxmlformats.org/officeDocument/2006/relationships" r:id="rId2"/>
            </a:rPr>
            <a:t>успільства</a:t>
          </a:r>
          <a:endParaRPr lang="ru-RU" sz="2700" b="1" u="none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286000" y="3312373"/>
        <a:ext cx="5334000" cy="13715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E7D2BB-B872-495C-A847-2534BAFF04B6}">
      <dsp:nvSpPr>
        <dsp:cNvPr id="0" name=""/>
        <dsp:cNvSpPr/>
      </dsp:nvSpPr>
      <dsp:spPr>
        <a:xfrm>
          <a:off x="3936268" y="2755628"/>
          <a:ext cx="2154112" cy="747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854"/>
              </a:lnTo>
              <a:lnTo>
                <a:pt x="2154112" y="373854"/>
              </a:lnTo>
              <a:lnTo>
                <a:pt x="2154112" y="74770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2D053-5E58-4707-9DB5-646D75D77683}">
      <dsp:nvSpPr>
        <dsp:cNvPr id="0" name=""/>
        <dsp:cNvSpPr/>
      </dsp:nvSpPr>
      <dsp:spPr>
        <a:xfrm>
          <a:off x="1782155" y="2755628"/>
          <a:ext cx="2154112" cy="747708"/>
        </a:xfrm>
        <a:custGeom>
          <a:avLst/>
          <a:gdLst/>
          <a:ahLst/>
          <a:cxnLst/>
          <a:rect l="0" t="0" r="0" b="0"/>
          <a:pathLst>
            <a:path>
              <a:moveTo>
                <a:pt x="2154112" y="0"/>
              </a:moveTo>
              <a:lnTo>
                <a:pt x="2154112" y="373854"/>
              </a:lnTo>
              <a:lnTo>
                <a:pt x="0" y="373854"/>
              </a:lnTo>
              <a:lnTo>
                <a:pt x="0" y="74770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72587-0934-4333-945D-518131F9668C}">
      <dsp:nvSpPr>
        <dsp:cNvPr id="0" name=""/>
        <dsp:cNvSpPr/>
      </dsp:nvSpPr>
      <dsp:spPr>
        <a:xfrm>
          <a:off x="557035" y="177405"/>
          <a:ext cx="6758464" cy="257822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b="1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Головні</a:t>
          </a:r>
          <a:r>
            <a:rPr lang="ru-RU" sz="5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sz="5200" b="1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центри</a:t>
          </a:r>
          <a:r>
            <a:rPr lang="ru-RU" sz="5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sz="5200" b="1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активності</a:t>
          </a:r>
          <a:r>
            <a:rPr lang="ru-RU" sz="5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sz="5200" b="1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десидентського</a:t>
          </a:r>
          <a:r>
            <a:rPr lang="ru-RU" sz="5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sz="5200" b="1" kern="12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руху</a:t>
          </a:r>
          <a:r>
            <a:rPr lang="ru-RU" sz="5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endParaRPr lang="ru-RU" sz="52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57035" y="177405"/>
        <a:ext cx="6758464" cy="2578222"/>
      </dsp:txXfrm>
    </dsp:sp>
    <dsp:sp modelId="{AD5C3287-2239-4C9C-B907-6ED9FA9EBBB5}">
      <dsp:nvSpPr>
        <dsp:cNvPr id="0" name=""/>
        <dsp:cNvSpPr/>
      </dsp:nvSpPr>
      <dsp:spPr>
        <a:xfrm>
          <a:off x="1897" y="3503336"/>
          <a:ext cx="3560515" cy="17802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200" kern="1200" dirty="0" smtClean="0"/>
            <a:t>Львів</a:t>
          </a:r>
          <a:endParaRPr lang="ru-RU" sz="5200" kern="1200" dirty="0"/>
        </a:p>
      </dsp:txBody>
      <dsp:txXfrm>
        <a:off x="1897" y="3503336"/>
        <a:ext cx="3560515" cy="1780257"/>
      </dsp:txXfrm>
    </dsp:sp>
    <dsp:sp modelId="{9E3B0AF9-9E9B-4CB0-BB67-DF5D2B74DF2C}">
      <dsp:nvSpPr>
        <dsp:cNvPr id="0" name=""/>
        <dsp:cNvSpPr/>
      </dsp:nvSpPr>
      <dsp:spPr>
        <a:xfrm>
          <a:off x="4310122" y="3503336"/>
          <a:ext cx="3560515" cy="17802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200" kern="1200" dirty="0" smtClean="0"/>
            <a:t>Київ</a:t>
          </a:r>
          <a:endParaRPr lang="ru-RU" sz="5200" kern="1200" dirty="0"/>
        </a:p>
      </dsp:txBody>
      <dsp:txXfrm>
        <a:off x="4310122" y="3503336"/>
        <a:ext cx="3560515" cy="178025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40CA60-487A-4E9C-9E95-765954F4221A}">
      <dsp:nvSpPr>
        <dsp:cNvPr id="0" name=""/>
        <dsp:cNvSpPr/>
      </dsp:nvSpPr>
      <dsp:spPr>
        <a:xfrm>
          <a:off x="4442425" y="2882814"/>
          <a:ext cx="3508423" cy="335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657"/>
              </a:lnTo>
              <a:lnTo>
                <a:pt x="3508423" y="167657"/>
              </a:lnTo>
              <a:lnTo>
                <a:pt x="3508423" y="3353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5CFD7-C7A3-497C-936F-61D0F06F7120}">
      <dsp:nvSpPr>
        <dsp:cNvPr id="0" name=""/>
        <dsp:cNvSpPr/>
      </dsp:nvSpPr>
      <dsp:spPr>
        <a:xfrm>
          <a:off x="4442425" y="2882814"/>
          <a:ext cx="1455849" cy="335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657"/>
              </a:lnTo>
              <a:lnTo>
                <a:pt x="1455849" y="167657"/>
              </a:lnTo>
              <a:lnTo>
                <a:pt x="1455849" y="3353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3ED4FC-1EFB-494C-90C0-277EC3E2E8F6}">
      <dsp:nvSpPr>
        <dsp:cNvPr id="0" name=""/>
        <dsp:cNvSpPr/>
      </dsp:nvSpPr>
      <dsp:spPr>
        <a:xfrm>
          <a:off x="3582973" y="2882814"/>
          <a:ext cx="859451" cy="335314"/>
        </a:xfrm>
        <a:custGeom>
          <a:avLst/>
          <a:gdLst/>
          <a:ahLst/>
          <a:cxnLst/>
          <a:rect l="0" t="0" r="0" b="0"/>
          <a:pathLst>
            <a:path>
              <a:moveTo>
                <a:pt x="859451" y="0"/>
              </a:moveTo>
              <a:lnTo>
                <a:pt x="859451" y="167657"/>
              </a:lnTo>
              <a:lnTo>
                <a:pt x="0" y="167657"/>
              </a:lnTo>
              <a:lnTo>
                <a:pt x="0" y="3353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15FF7-D8AA-43D7-914F-3DD18717261E}">
      <dsp:nvSpPr>
        <dsp:cNvPr id="0" name=""/>
        <dsp:cNvSpPr/>
      </dsp:nvSpPr>
      <dsp:spPr>
        <a:xfrm>
          <a:off x="1093412" y="2882814"/>
          <a:ext cx="3349012" cy="335314"/>
        </a:xfrm>
        <a:custGeom>
          <a:avLst/>
          <a:gdLst/>
          <a:ahLst/>
          <a:cxnLst/>
          <a:rect l="0" t="0" r="0" b="0"/>
          <a:pathLst>
            <a:path>
              <a:moveTo>
                <a:pt x="3349012" y="0"/>
              </a:moveTo>
              <a:lnTo>
                <a:pt x="3349012" y="167657"/>
              </a:lnTo>
              <a:lnTo>
                <a:pt x="0" y="167657"/>
              </a:lnTo>
              <a:lnTo>
                <a:pt x="0" y="3353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2B9130-E565-41D9-BC43-DD2C898E2169}">
      <dsp:nvSpPr>
        <dsp:cNvPr id="0" name=""/>
        <dsp:cNvSpPr/>
      </dsp:nvSpPr>
      <dsp:spPr>
        <a:xfrm>
          <a:off x="3043643" y="1564795"/>
          <a:ext cx="2797563" cy="1318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Основні напрями руху</a:t>
          </a:r>
          <a:endParaRPr lang="ru-RU" sz="2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043643" y="1564795"/>
        <a:ext cx="2797563" cy="1318018"/>
      </dsp:txXfrm>
    </dsp:sp>
    <dsp:sp modelId="{BC87A06C-31AC-446D-97BE-0359B4EB1013}">
      <dsp:nvSpPr>
        <dsp:cNvPr id="0" name=""/>
        <dsp:cNvSpPr/>
      </dsp:nvSpPr>
      <dsp:spPr>
        <a:xfrm>
          <a:off x="262" y="3218128"/>
          <a:ext cx="2186300" cy="109434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Самостійницький</a:t>
          </a:r>
          <a:endParaRPr lang="ru-RU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62" y="3218128"/>
        <a:ext cx="2186300" cy="1094347"/>
      </dsp:txXfrm>
    </dsp:sp>
    <dsp:sp modelId="{E6582A4F-B601-4101-BE61-3AAD9292793E}">
      <dsp:nvSpPr>
        <dsp:cNvPr id="0" name=""/>
        <dsp:cNvSpPr/>
      </dsp:nvSpPr>
      <dsp:spPr>
        <a:xfrm>
          <a:off x="2521877" y="3218128"/>
          <a:ext cx="2122191" cy="108482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Національно-культурницький</a:t>
          </a:r>
          <a:endParaRPr lang="ru-RU" sz="1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521877" y="3218128"/>
        <a:ext cx="2122191" cy="1084823"/>
      </dsp:txXfrm>
    </dsp:sp>
    <dsp:sp modelId="{514AFAC1-C365-41E7-806E-54E8942A84B7}">
      <dsp:nvSpPr>
        <dsp:cNvPr id="0" name=""/>
        <dsp:cNvSpPr/>
      </dsp:nvSpPr>
      <dsp:spPr>
        <a:xfrm>
          <a:off x="4979384" y="3218128"/>
          <a:ext cx="1837780" cy="109434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Релігійний</a:t>
          </a:r>
          <a:endParaRPr lang="ru-RU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4979384" y="3218128"/>
        <a:ext cx="1837780" cy="1094347"/>
      </dsp:txXfrm>
    </dsp:sp>
    <dsp:sp modelId="{CF239A6D-6E6A-4682-A6C9-F38448528D7F}">
      <dsp:nvSpPr>
        <dsp:cNvPr id="0" name=""/>
        <dsp:cNvSpPr/>
      </dsp:nvSpPr>
      <dsp:spPr>
        <a:xfrm>
          <a:off x="7152480" y="3218128"/>
          <a:ext cx="1596737" cy="102599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Правозахисний</a:t>
          </a:r>
          <a:endParaRPr lang="ru-RU" sz="1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7152480" y="3218128"/>
        <a:ext cx="1596737" cy="1025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44824"/>
            <a:ext cx="8244408" cy="3059762"/>
          </a:xfrm>
          <a:prstGeom prst="rect">
            <a:avLst/>
          </a:prstGeom>
        </p:spPr>
        <p:txBody>
          <a:bodyPr wrap="none">
            <a:prstTxWarp prst="textWave2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vi-VN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Дисид</a:t>
            </a:r>
            <a:r>
              <a:rPr lang="uk-UA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</a:t>
            </a:r>
            <a:r>
              <a:rPr lang="vi-VN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нтський</a:t>
            </a:r>
            <a:endParaRPr lang="uk-UA" sz="66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vi-VN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р</a:t>
            </a:r>
            <a:r>
              <a:rPr lang="uk-UA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</a:t>
            </a:r>
            <a:r>
              <a:rPr lang="vi-VN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х</a:t>
            </a:r>
            <a:endParaRPr lang="ru-RU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6373989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Дисидентський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рух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1556792"/>
          <a:ext cx="762000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AutoShape 4" descr="data:image/jpeg;base64,/9j/4AAQSkZJRgABAQAAAQABAAD/2wCEAAkGBhQSERQUExQWFRUVGRoXGRgXGBwYHBwaFxkaHBcYHBoYHSYfGB0jHRgYHy8gIycpLCwsGB4xNTAqNSYrLCkBCQoKDgwOFw8PGiwkHBwsLCwsLCwsKSkpLCwsLCksKSwsLCwsKSksLCwsLCwsLCwsKSwsLCksLCwsLCksKSwsLP/AABEIALIBGwMBIgACEQEDEQH/xAAcAAACAgMBAQAAAAAAAAAAAAAEBQMGAAECBwj/xABCEAABAgMGAwYEBQMCAwkAAAABAhEAAyEEBRIxQVEGYXETIoGRofAyscHRFCNCUuEHYvEzchWSshYXJDRDU4KT4v/EABgBAQEBAQEAAAAAAAAAAAAAAAABAgME/8QAHREBAQEBAAIDAQAAAAAAAAAAAAERMQJBEiFxUf/aAAwDAQACEQMRAD8Aq0wgqO70jeJo0k1idcs7ZiPOGFgvYgBC3MvQvUdOXIwzVIFJktTKFUqEVmWenvf1gywWxUuoqMyPesUNbRZZkxWNdVLOFzR41Ot+OziQtFZZ7inYhjUEahoYdr2shwdXG4rpA918NTrQspSQNcSi3+TAK7qunt5mABI5qOEDl1hrd9yJExaJmFWElm1bnDpNxTbIrA3aY6ghL1HI+MVievEtZKcNTRmbl72gLGi77EiW85CVEmgQMJYZuRGXpYbAuQFyJQQRQ1UC3OvKEt0ywucjEU91yAouDyhjxElOJKgEJxhiEOBQ58jFFN7AE5UglNmIBDFqFs6h2NOp84lNhSKuryB+0ZOQ3wqZuqSc/D1iCOzWMKLFwG03if8A4Qj9ytdBHNkUQ6tCM6/No2q2EZVOsBPd/DJnEgTAnC7Ykl1MKMBmecQybkWpQBWEirknSmgq/KO7BfC5TjEQ+Vci1D/EGybFNmSyvAQAMWI0BANSNTAL7bdBlqCUzMT1JYgcoBNlNaiv08IPXPw5E+EMbosJnVWoJQclFOJjzaoHOAQS7vUXZt8/CC7Jc9oU4QAQKHEoAVyqdYIUsJUQAlQdsSSWIBhldNqEyZgOJEo/EEYRUZfFAVybYpwd0AtqMJr18IHnomuSUEvnvFlvnDKWpAOR9DUORmcoSzrWpKgUgEBju/hCgREqctpYs7qZy0slZAzJLPHNmnrQfhVTk/hlFqsF/wAyZaEKShKMKSHKikNQmrtCq33igzlKSwBP6RTnziBBMueQSXs7akBS0jyCgNIIsUmVJcypWHEGJJKqZsColg7ZbQ2NrOFVczAsu0KduXvOKBvxDuFJJ6HDnzYvGCYnQZ6EvlvQQWpb6DSPS+BLpkrs61zJKFAqCRiQDRID5jd4kg8evS7pU8hRUpCgMJwsoEDKn8wvHDEtw85TajswD54yPFjH0gnhqxqLKssn/wCsfaA744PsKJMxf4aWMKSaAp05GNYPF501GaRSkYjAoBlMRyOvSCl2dAyFGOpgE91iNtS+vpGRDa7MFylJSrCuhD5Fno+mcV+bwvPJxYpZJrSYxy5t0ixpL5j13giXZ0qG0WXELbtu3sZJC1AqUsrZNQHAGbMTTSChh29+cSz7Mwd3arNA/a8wOUKR1JNYLWR1JH1hdINYLNSAKkszavkIiux5ew0SJYA1pr9oZ/8AZK0sCJYU4phWjbZ3eBl3HPQD2klaU6nC4FaudIuIjl2tSAG0MWS4b9ClJZWCZ6E7RUiqjeP3iKVMZQb0gr2S8uLezkuZRxj9QDpG53Eef3/evbYJgKVKJOJgAaZE6amG3DXGiSnsrQ2yV5norfrEV/8AD+J5khIc1wpyL/qT9ovRVkTU4nKmOudOsNLMhU3EoklIB72j0YB86aQtsV1ETElTFj3kHZOjc9oa3nMTj/LBQGcpAYPqWO8QRWuUEKAxPqYHXVJBNDyfrGgkKIyJ1zf0jsAYWKS2hCg9PCAstpmCbY1pQt0pSCEhjk2wcc+UUVa2IL84byF4V45a1yi2EsnFQ56xBfNglUVKWFks4KSj0P0MAHZZxxjlXT1hxPviavNZJZs2DcgKekJLK6SKHWMVas6be9ucQET7QHanmwg27rbMYS5eashu+mWcLkSQZZmUOFQSRu9Rl0MWO75BVMlzgElJYAB2Scq84oT2hK0llCod93eoiS6SoKxFKin4ThIcc/5iS9pKzMWFJKTiJo5DKyIP1gy97NKlWeTgIxuxIcE0cvXQwGrQtHZKUqq1K7tSSlOytHpCeZLerFulG8I0baauevlDoWdCbOpRDliQoLKandORgMuO8ccpcpGIlqgbGj5UBeF92yUS7WETgO7mlVQTsWiOw3z+HDSwASzq1PJ9oMtVxvJ/FLWrGpYUwDhlF3xPn1iCO/VIM5fZsEk5IyG+frAASdtNI0qylWKY6il3dnAJOVIzslKAYpcnCz1dvlAHSLCtUszAkYUljUAtuxqRzEek8K3nIlWVCFTUJU6iUlQBDk7x5rMnT0JMpSf9OpBZwM2rXWMkTRNUAhBKjpUnlQRR69N4js6R/qIb/cITcUcWSV2WZLRMSVqGFknQmpjzlSyCUqSxFCC483jAOsNquAN9IDt0sU6NEql5/LygO1rrnERxJQ++2e0EygBmTygezRMFV6QR3aPgLHT6fzC4Jgy2rofOF5X7pFIyRmc/DqIa/iuxR3f9VQGf6UlxTmfkY4uKTOImzJWLBKCTNwnIEkgkah0npAVqtKlqKlGpLxFXPhK+lKkKQon8s0Jr3Tp4NCyzWgqmLPaLCFY1EJJ54gRlp6iN8O2xEmRNWurqwpH7iA7DziCy3kyQEISipdbFWYrnk+EUiiK8ZCZWEO7uSRsfhLb1gEjJv8/zDVFgNqWspUhASBm+WQZgYGvG6VyMOIpUlRNUqfLkRSACqPufkRFo4S4n7FaUzBilvUZkcxvFXOjffXWO5Wb++sB7Nf3Csm2Su2sykpmtRYyU36VDfR8xHmlskrlqwrSUrFCDvlTd474e4qm2U9xZwHNJqkxebvscm9EKxHCoftPfSdw4qIvR5+lJxAHeo208I1P25w34j4etFiKRNWVygThmB6mjBTmhDQgmWgOK0bpEEknESQHOhbrA9mlLWVs5b1LtT5xbeBJdmxlc+YjFklJUzPqd4H4ru9Flmf8AhZgVLnmiEsQlb1qP0l3blAVe9pHZzSgkFSQA6edYXqmV+2UWbiDhtSJfb40rKqHCaggOHfOKshBNQ4Gpanv7RKJ5c2jPr4e/vFgRxBMShAwpZhRIwgnoMzzhfc1xTLWvDKApmolh56mGHEFxzLNhRMY5MpJd9IBrbeMTOkGWqUz4cKgcm1Y60gdd+yG7stZJ7oQQkgqJ+LllpCFEwbsefzjETAg1ZW495RQZf12TQpK1y0oSrJiGJ51zEL5yJhSlNW60O2Rgq2XiFBLJAGZIFCSIExhxs+m+0QObNw3LSkqtExiQyShyAdyWr4QChU2cewSp0pLAgHDTUuPbw0tloQiSR3ZilBu8CFA5HViRCqdIwpChOSSaFKScTNq/gICS570VIE5HdITifxDUfnENkBkzJRmIz7wCqHk40L6wOkVcM4rlmX6NG55MxWJbk7/5gDL4vPtphUHoAkuXy1cxlx2sypoUxrk3zDGOJUyZOliWEshOoo50c6mBEKIOrguIBjeNrxzFrAwgmlfm5zpA6pgA9YH/ABTk584Nuu6+3KsK0II/cWfkPKADmTO7460o/vzgW0qYl89jHak94A5gkeIie7rnXaCWKU4aust4DeAhs+UZLWXoXrERWUEoIcgkFjGnIUN6NtWKjq0/qgBSTtBFpnUNOT/KBisDf1gR6R/R23y5f4vtDRSZYrX97/OI72uOxmeVy0vKUrvJBIIc1CeUU+4rxVLUoAsFsDpQP94tF2zQs4nc6eHOE/irH/3c2VSRhMwDMMt8+oMczP6YyinCmbMD5lkn6CDLPNJGbHZ/bwSmcr9x84oSTP6ddglSkzCtgkhOFnKS++zxUbzWpUpKi9FrFQ2tIvl28RdtMmIGMGUWJJzzH0gafwnZlu6DWvxK+8OjzNfz/mNilH/h9o9BncDWY/DjSdwon0IMUO1SMC1I/apSX6EiINYn5H5/aDrqveZZ5iVy1YSNvkXzELhWOkr9PTaIPXrDxxJtkgy5qQFqDFJqlXTY8vImKffXBs2WlU2WkrlgdSkc9xz84q0qdhNCx9+/KPSuC/6iAgSbSQ+SZm/JX38941+jzlaAa0yekdWNX50sAVdxVnOYPPYfzFs424aR2qp1latShOR3KdukUvA+ZKVJyPMGj7ZxBYr7vRCpOEJCSpTju4TRsWbZkB4VovaZJDomFD5ga+GUdX3azaOzbCMIZgM1H41PzYU0hDPKgSNR8ogtVy3qmapRWtprhiCJbt0I5xxxFa8ZSntTNZycRfCdnivWCeUk913SQzP49QQD5wTZ7NMtM8iSnvLJIAoACedABACLmuadB1iY2gYcGEVLvr0fSDbx4VnScROEhKQolJfM78oXSUuoZV9DAGy7O/dxJSDQnb7xzNu1Us4pa0zWyKXBB3Y61jvGKx0SxpTp/POAHkWCdOYgOdSSBnqXqcoa2izy5aSHJUAxcM6jkQdhs1YVTJbZQ34fu9E+Z31KEtIdRGfIcoBUz5e/v/MRTLSz+m8XO2cMSJa8aJpUk5pVVtQ3LrFNtTY1AEKAJbwhQRc99GUlbHOtTmeUQLmFRxkHvE1ZgekQy7NiISBUlhnmTSLVaeHVjszNXLIAfCmqQNsoCsS1Alvl9IKRbwhwmqTk+fjBt92dIAmS5aQxGIodvEHKsC3TOQqZ38wHDAGo5QERMpKCT3lu4NQwbURxdt44SwodKs/SkS392eJpYDhwSAwy1bWE4BSxFCK096QD69ZKJaVgjFMJHeB3DqDeIhO/t/KI59omKKlKOIqLmufT3pGkKp0gji0ZdSP8RpKaZ+kZaVaee8QlJOsCCZReG923uUn6DfJx9RC2zyixzZ3iQSD7+cFWgWpZYpcg1oaxY7kvUzRgXRY9efWPO5NoWiqS3SnrnBsriuehLYyfAEt4gmKPTpUrlnnEhpHndj4/mgjFVLhyRpyYw1Rx8KOAeoI96RdVbMUeUXwWtM3bGv1UYu9h4vlzFhLVLBw+vJopXESCi1TgW+MncVqPnEqBpdQ3jHSDQ6cwK0B9DrEYVT34xiVCnUQG0mnn7HvSOg418fHeJEnbzjapeeTHTKAc3FxGUEJmd5D+XT7RYOJOG5c6SJklYy0yJGhBqD6xR+zcD3WGl23vMk5Gh+JJqCPP20AJd13qVOShfdcty1r/ADBV9XSmXNUAEqFC9RVsqmvXnDqXNkLD9oEF6YgpLdDhPrtA1suxUwkpXLmcxMSSwGzvAV8WNDfAP+Yj0h8jiKalCEhKQlCQlORICaAdYGmXZMTmhQG7U84h7FSiAkZmmnzgCZ95qXKUlYPeeqThIq5oKF+m8JDZUFQIKwNiAfUM8N13TNwuzgZs5bqWpC8LYVq3rACYc8yHpTOOMZfbmaeMYZoZ9Drr4xDjcEEPtU6xBKm0sQzeOcWa67+EuUzJxO46OKZdYqSer/SDcbjkBANr1vBM5DApQXGThgzaQtNjRQ9onm2g+8c2ez41oSlsSiwHv3SPQ7BwVY0SnWDNUzlRUQObAFhFzRS7LMlSpiJiQSQaVevQUhxxNasI7QAYFBqFJqrlmIFv60SJS1hKWVUBgzg0fw+kV27koUs9pUNTnz5GAZXfxAhK8KwcCnBB1B0I8fQRFfvDkyzq7SU6pSj3VNlioEn6GOL27HAEoCXdwoUIGbHcwuXb1lOHGpjoSW5Uy0iCeyLSMQmEFSiXAzB5wLMABILFucWC5RLXIwKShi5UpnVzrFcVKAdt/TSA5CgK/OCrnu02ibgSWGZUdAP5MTcPWJE6ZMStzhllQY5Yakwzva9USTJXKw4k/pDMUtkSnPeLEJ+I7k7AjCrEMnb28LF2lD/6SB4rPrjhnfV+melKTLCSFYnBPl0hbLlOHZXpEIMk2ij+cF2aYghWMkBIJS2ZOz6Qrljc8x70iWZJIZwQ4Cg+1WPi0FSG0k9ensPHKanSvtohlj6ekEpIYgAfXzgI0ofkcoMTLEQJDqD0YN1qYlTX3yih/wAJyvzVK/UkUZwz0+8WO8Zv5U0kv3VZ9DFa4WWkLVUuod0Owo5LjeHd7LaRN/2K+UX0KCC1MwPYf7RmLXn8ogf35xtKtdfCMhgkMMwaDwLxPZZwqCB46+z84EdhrpyiNK29+cUHigCgfbmNrnRBLWUnlrHMxIPlAEm00HyiBc0v/iNJs/OsYuUXNdNa+cB1JmKDMogasSINlOSHUQ6v3HXVoAloIOmpGcbnTyEks+H6sIgv1iveYiSqXhlqSEsMMypBo5dzlWKHNxM5B15x1bLwWlGFg5HxDIpUHcbO/pAEqd6UcUgDbDdarQcKGB1xd0eEEX3wzaLIE4wClbstBcE7HY9YO4ftCcIJYnEWV4DlmHiTiO8FCSJXalYKn7wYpZsIHrFAvBd1yZsxSrRkn4Ul6n69Ic8acPSUSu3kMkOApIdgDRwDltFbuqYnElCh8WRUXD+NADSHF73ctMgtK7rjvJUSANfCmcIBOE7DiWqYRRFB1Ir6fOLjw/eI78tZZqDocj9IXXDZgizBKS6iMRGRr6/4itcRLWiYSCQXAYUbao+sOBzx9c6ymXMQhRqQcPeADZ03YecVW0XBOlyBPUkpQSw0IfIkHQx3Zb1nAn82Z4KPpEs2+JygQuYpQ2USRyoaROhSEEkBLqJAozVNGjVskLlrwLSpKxmDmHgohjiBAILuKZfKNWq3rWolSnJ/dXlnAd3VbkoRNBqVJOEjRRYNzd/SB5khUogKBBpQ0IcPlBNhtKgsKdsJdwkE8uQia2y5lpmGYpWIqq5zpo3KASpnFLsSCaODpqP4iMqdn28oZ3hZwg4c9XLa9Ilsdy4nJSaauwGUELJlm7qVO5Uopbo1T70jTtRxDC2WJMsJAUFfEWD93LXInpAFNSB4wI6Qhx72jsh8tMo4C6P76RrF7+8FdJz2iVS67xCiMxU97bwE6F96uun2MTSp4JLltoBC/AR0FfP5+/nBDu6x3kl2avr84sFvtQmS1y0EYlJIEVO71l/X+YsN2yf1HWg6axVIbTw/OlgqUgYRmQoHxzeAErbWvSLnfUz8iZ/tA82EUxDawoKY16gV8QYjQc9vf3jSlU6nWGV03JMtBOABKABimKohPU6nkKwAYVRzEqhuM65Qdel0y5KgEzDMFHJSBXkHNOu0ABRBbQQEql019vG00Y7+2jorCACqpOScmcanflGFTgNz+0BwmpOgbT34wHOV3VA8vTrDe6bnm2maZcpLlnJNAkbqOgzg68LnsckFMyZMnLFD2bIQD1IJU3rAVmwy8agnAVkpISArCxqxJrQFy2sOFcNoloxTp4Bd8EsOcNS1Wr6UhNLQrGkS3Wp2ASHJJNGA1hnftxWmzISq0MDMo2IFQOyti3yiAvhdUtap0kuRMSTKBLELlglJcChIcFhCa3zVFblWLIhXIgEeh9I5uactM+WqWlSlJU7JDmmYboTBN93cuWUlaVIdwMWoCix8mgBkWguCWcFwW567w/unjVco4ZiUrTkdC2rjWkcWThXs5faWuYJCTVKAMU00f4X7nj5QnNlxzOzlYlFasKBQlTmjtl8oC7cPTUz5xQmWyEjHiJxdmjUHaoLDnyiDiFVnmYwhBADVeqm1Oz6QxTY5Vjsws3aAKV3pygHKlftFaJEVb8MgTC8wqfQj1LRQfw5wkifimzCpMhBY6FahmlJ0A1VpkK5JeIrwlzJx7FCZcpLJQEjQH4jqSSSXPKLvLtibRIFnLy0gYApAKWD1DK311MVG+OEVyHIPaI/cNBzTmPlD0EC1+ERrU2uQifsgDqfevpDrhnhf8SVTJpKLPLqtZYHfAN1fKIE9jBwrrUkAN6aUcx1KthSrauuelDvlFl4gvOQZaJVnlIly0fDR1kj9ROe9dYrsmyFSgSQATn/EAfYbJKnIViBC1KCe0JICTmGHwkMMjWDUz0yl4DMxYXSMmfTOjO9aRGhMpEo/qqpY07yQzsepzhGtWNTkmm+Z2rFQXxKqWVS1Shh7hxp2U9fPOAJNpWkMlQArR0jWtDziW2IdtgGz8Y1ZJsnAMcmetVXUgjCalmcbMIAByPH39owSyxPTOn+YJU4FEhIbM5mICumb+GW8RWio+/4jk5H5xhVGusBjtnp7+8djIafeI8LCOwMtXzgHN0TEIftO67MWfrk7iL4m6pJlgomGYtSXQEMxfIAZl8o8rCmfr84f3JbTKZSZrKBLPp096xdDi+7JOTKUmbImSwosFKFHBdqcgYqqLvViASXrShenSLxJuudaU9pOmkSs3JLkdVUSK566AxzZb4lWbEmTLLn9Z+IjRqUFMhFCO5+FDMGOars5CS6l6n+1L5k76QzvW+RgEqSnDLR8KBrzJOZ3JiC8r6mzgMRoKADIQEhJJqn+aQC5eNZ7wLD3pHQaWMSg5/SN2zVXb1PSD5isIKmYAPr9M9ohl2VSz2q0lIPwgigDZg6ht4gBw1JNS+Z9X31htctzzLSsJlpZviWaBKd1H6axyoWdLFaVEnRJw01Jp9od2C0zJ8ooQBZrGmqyNW0fNajTWAhvG9kSUmRZicH616zFanptFWtiie9U/PKlIZXnZ0lZ7CXMwaO6jQZ5a57Q54VuGhtNoSUolF0JUGxrDkUOg+nIwDC47DLu2R2sxhapqXct+Uk/pH9xil3/AMQqtNMkAuHzJrU+cN+IrNabUtwjunvOVJDk5Zl2A5fSILt/p3apqmGBKQzqKnA8hU8ogUXEub247BBXMIZIFc8zo1NdIvtply7GEzZ5E+1n/Tlu6JZ/cBr/ALj4bwV+HkXXJKZYx2iZQP8AGonUj9KXySPF4ryrHNE1JmELmTs9SgZqpkzMPPxvAgv63qmKJWt1kurZvo20WS5rALvkfiJv/mZqfy0nOWhVMRGij/G8S2fh6z2Qi0TXmqBJQhTMVaKIGx3pC3iiXMKBOmqdcxVQTkGoGgFqrzBWSpz1+u8Sybehwqic8t94rylEh4klzda+/wDEQWZd8FPeQplMAdjTMjQsIkTxQsmubV6/UHaKsqe4z/iOkz9BQ9X09NoCxWS7JVpnB19iHdexAqSnYkaQbet5ichMmV+TZkBkJ1V/crQk513ivWOf3ktR2HXr8o9CNxpUaykmtSmhrmdDFFQtlypJZMzKmb8hEcq7FCmIFsny59YtdsuKXjJAmIIL5P8A4/mITdqEH41F9GIyzq1IYEcixpLJWoBJDEipAKviGQfTzhLbrGZJA3qlRo4c168o9UtVvSbunSzLwKEvCkpYlbM2VX5mPNrVOM0CWp+4l0+EWoTKn1338vlFlunhyXMkoWqatJUMTBEsgOXGZfL2IrCwBStNtIY2S1ISgApfOpm4cy+TUhLN+0+/QS2JZVXNA3KkCEfw3jFmN0y1MVJJOtTt5RKbslhISEB3Jyqa7xFVMJ5NHXy+8WsXakH4EseQ+UdJswGQT/n2IYqqdgdj5RMLMsuEoNQxZJyd9otyZTa7ecddnT0hgqSbqmnNDc6fSDbOiVKTQCYs6kUHQHWLBLPL6e94W31d0uXgmJUFY6qSHdBzDvvAEzr/AFzJaUKqUsEjIPkCdzo5iGddExbEzMJ1YP4O8KrFaAiYlRSFAHJvWuoi2Wa0pmJxIVTWmXXaAUJ4bOsxfgWzgxd2yk90marWs3QZ0aDZ0pQBYhy7VB+sVW2FXaHGGIphFWGjbj7wDUFE+chICUSUNQq+M8yo158usR3xbpIWEyUAp+EqZsW2HZIOuvSO5Qkz5SZWIS5jd3RJP8/bOE82TgJCh3gSG5iAd3Pw+ZgM6crs5KTVbOVf2oGp5nLnDlFplzMKVflyZVJcpqN+5Z/USYTWa+hOEuXMISZYCEhhhpkRzhimXXIQDaZakITjxAhPxaUHLXTLcbwJItsy3Kcvg/aTkP2gaktU7QtvSwJWhRAIUAW5tpTpCa6rbMSoJQSxORy67hoD0G13epIS7BSiAkH1yObQgvTijAFSJDlZLKWmoc6JFXOjilS28ZeFnVOSUlROtNw9aRTZMwy1pUGJSQQ4cUNPfOFFktEldlQmarEqYvNR7wRkyXL1L5+GsRzb7IUZpoVdxLZBg5D/AKXJc8hD+77ynWiSCuSgoLpJISEnfbpFftPC84zDLkoUsGoCXU2bOcg1Q75NvAGcO3kLRaUmeDMEtJZLsCQaOOVTSM48tyZiihMvAEsQBr/c/wBOUILuuyYucJSQ0wqwV/SQWJJ0ap8DF1454ZwyZXZLM5Y7imqohncs+o9YK8rmUjArryjuYljzyjk6++UZRoGOgfXz6co5Kd38IwiAtP8ATyxCdeEhKmICisg1ohJV8wI96nXfLX8SAeeR8xHhP9P7bLkTVT5ksrZLIYgAEgOX6U8THtNx8QItCElwlZrgdyA9OtGPjHXwzgKs91S0ZJf/AHEq/wCp2gkIGwjqOJpLd0AnYlvVjGxBeVkTMlLSqgKSCRn6R8+WQYLQUu4ClJr4gfSPZuJ7+mSZM0GWzpISoGgcNUswO0eJyLAtSgpIoC7qpHPy6Ib1s+CcsAgjOhfPTrHCUUzHvxie0MFqJzc1PrBdmSsoSXmCn6UBqUBqRnn4xnNQ+l2NyEgpBLNEarMQSDUu2/V4IEytMIr4xwJK1Ed5mOwbPWKrgWU7enVmMYuQzUI0rBISTQjyLfPziSW53BG5+X2gF4UNGJ5x0VEac/AexBZeub9TBd32VKqLmlHVJV6jKARWpUxgUgbsxL/eK6qerv4i6idd3zj1xHB2NP5c5KudP/1trCG1/wBNe+tapqy7kJRKJq37iwz5QwefSx5wzuqyrJcFmqScuQbWG90/0/tK1DGjsxSqiB5A1j0667FZ7OgICZKWzJUCo8yWhg8+lWYqonEW0BJ+Uc3hw3MmJKky1FScmBrrtHqH/F5IymJ/+IeAbVxPKyGNR2qPtF+lx53w/wAD2jtMapeEJr3+650Z/OE1+2ci0TUqwlQWX59I9UlcQ43EtDHcqfPrFeXY5RnmaQe0xOVv+odKUiIB4X4ImLmgzZS0JCXxEAVo2eratF0/7EStSrzH0AhYq9pgYDtV80hS/vAq7wtJcYJwzbuKHyFYKsR4WkJFAl/7nV6YgIVXVwtZbIpS1KStX9wAAq7AE+EIp4tBIxGYD/fiH/VEEu7ZhrR31zbyi6LhN4hkMpPaBNG7qQ/hnWPOZty2ft3QT2II7pqshq1y8ecPhcpPhTLnEh4YWwOMDVmANcogYyuJ7OgJTKkBOEMMvJ2eArRxotWLujDsVHxOnzgK0XZLQD2k4Bq0IJ8hC6fbrGkFnmHcpHl3hlBBSb8EolaUyUEvUSwo947lzWvlHE3jGcaBa2/tThB/5RCqfxQkBky6DIOAnyIL+YgSZxZMIOFKUuNH86lueUTQHet0TCpUwS14S6nI8/v4wl5H28MJltWtypSn5BvlASw9fCIOMPv/ADHdnkKWQlIcmjNqY4KOgg2673VIfAEHFQul/B3pEF3vXh9FhkyVdn2jgYiasojQlw2gDaQoncVTAGACQObMAMqNrtvDm4eKPx6PwtpWEhQYBICejE68oU3pwAQpQs80TlJ/9JQCJmWaalK/Bo1+AU8b2mWvEi0LHIHEnnRTiGlk/qRbSQ86lAcSUNnyEUq0WdaFYVpUhQ0UCD5GDJSwlhSgd823+0Q1Z73vdVrUmZMSjH8OIDCSNHqd4XrtZFH6F822hVeVtMxqjCnUUfnzgAzWNDllFK7mzgVE5Viy2e1rloSh8gKECjh2y0dvCKnJIMW6xWo9ml2JZyW1OcJUgWTb8LEjyy8svlDOzXo/PdvtmPB4qpKnDmJUTauKdffjBVvlWzEKabfWOyvcnyiqSLwWljU89fPyhpZ75SS2Ji2tH8QGPpAOMR0CvWIVW9aDWWW5Z86ax1Lluz4q5VZ+n6T4EwTKsuKhGXnFEtgvtBPcmFKuZwnw38I3bOLbQVEGawBYMML9SNaRFM4eQupSD5DKIxwzLOgJ8VH+IAZd7YyHnEk6FRUf5jj8eAHZdNSDtTMMdmh0m5koTlh6sn0LQFecmRhwqWxq1WB8ykHTeGBpwze0hfemKw97BhyUXD4icmoa8oZWq/bCtSpKEJdiBMAcgtQgfEa848mue9O+WcgEOkvk9Us3e89ecWOdxQhH+nKA55Zv/upElFnuTuKPa4iCz4WHoRXzi6WORZkoCxhbdR12rkY8Un8WTTqEhhQOoc8yw8oGtFuUpypR6ZeLCjxdH0HLtss0C0noREzx84fiCC29c38fKCZdtUP1HzPnF+Q+gLTZETAy0hQ5+6RVOJ7mnSZaptlZWEElJHeAGqSGxNsY8r/4nMcntFDoo/ONm953/vTG/wB6t+sT5aD7ZxPOWXMxq6ACLfw3bu2SktjIzcufWPNrQmpHr5wfdd8qkhRTQkMOT0f3tEFi4/4hQT2ElISQfzFc/wBgOjaxRnObc/X+Y7mElyakl3OpiMpgOFhn0JjQEbKhuzb+kceD9D5U2iDUxFc2iNSecTFMRqUHo56CAjMRqT61eJTy9vGky8zXbrEG5KykgpNXofWGiL/UZqFrZSkNXI01Iy0hURkDvGtecB6dM4msl4SOytIwrqUKOaS1Di+keazCTkkc/qPON2eYznlTr9Y4wEOQaetN4uiNaj7845JY+84c3Tw3PtReWg4Rms0HgTnlpEF53OmzqKe0ClDQD0cdMjBCsCo3NPtFqsFoQZaXSp2q0wJFOXZ0iskgEEZ+/fhFmuizEyUHdz6mJuLJpdhdSXiaxB3etdfGMjI0Xjd4JAKWDdKbwtV9/pG4yCLBwZNPbpQ5wkF0vQ9RkYtAzmDRKmHIcto3GRYtPeG5KVIJUASwzD/OAL1WQhbEhn+cbjI16R5xedrWVsVqIpQktEFmFfH7RqMjnFvXKKTJjbA+JzMETB+X4n5RuMioWn9PjGn7vl8zGRkRUo06mCFfT7xkZAdpMYj4ve8ZGQGp+vhHOvh9I1GQHa/vECMvL5xkZAam/EOn2iNIr4fSNxkKiY5+BgabkPepjIyCuJZr4mNqjIyIOVjKITkYyMijaMosnBdnTMnpC0hYfJQCh6xkZF8el4u39Q5ypVlAlkoDgdw4aOKUjyaeaDx+sZGQvaem0fB4/SPReEpQNjkkgEsakP8AqMajIyv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data:image/jpeg;base64,/9j/4AAQSkZJRgABAQAAAQABAAD/2wCEAAkGBhQSERQUExQWFRUVGRoXGRgXGBwYHBwaFxkaHBcYHBoYHSYfGB0jHRgYHy8gIycpLCwsGB4xNTAqNSYrLCkBCQoKDgwOFw8PGiwkHBwsLCwsLCwsKSkpLCwsLCksKSwsLCwsKSksLCwsLCwsLCwsKSwsLCksLCwsLCksKSwsLP/AABEIALIBGwMBIgACEQEDEQH/xAAcAAACAgMBAQAAAAAAAAAAAAAEBQMGAAECBwj/xABCEAABAgMGAwYEBQMCAwkAAAABAhEAAyEEBRIxQVEGYXETIoGRofAyscHRFCNCUuEHYvEzchWSshYXJDRDU4KT4v/EABgBAQEBAQEAAAAAAAAAAAAAAAABAgME/8QAHREBAQEBAAIDAQAAAAAAAAAAAAERMQJBEiFxUf/aAAwDAQACEQMRAD8Aq0wgqO70jeJo0k1idcs7ZiPOGFgvYgBC3MvQvUdOXIwzVIFJktTKFUqEVmWenvf1gywWxUuoqMyPesUNbRZZkxWNdVLOFzR41Ot+OziQtFZZ7inYhjUEahoYdr2shwdXG4rpA918NTrQspSQNcSi3+TAK7qunt5mABI5qOEDl1hrd9yJExaJmFWElm1bnDpNxTbIrA3aY6ghL1HI+MVievEtZKcNTRmbl72gLGi77EiW85CVEmgQMJYZuRGXpYbAuQFyJQQRQ1UC3OvKEt0ywucjEU91yAouDyhjxElOJKgEJxhiEOBQ58jFFN7AE5UglNmIBDFqFs6h2NOp84lNhSKuryB+0ZOQ3wqZuqSc/D1iCOzWMKLFwG03if8A4Qj9ytdBHNkUQ6tCM6/No2q2EZVOsBPd/DJnEgTAnC7Ykl1MKMBmecQybkWpQBWEirknSmgq/KO7BfC5TjEQ+Vci1D/EGybFNmSyvAQAMWI0BANSNTAL7bdBlqCUzMT1JYgcoBNlNaiv08IPXPw5E+EMbosJnVWoJQclFOJjzaoHOAQS7vUXZt8/CC7Jc9oU4QAQKHEoAVyqdYIUsJUQAlQdsSSWIBhldNqEyZgOJEo/EEYRUZfFAVybYpwd0AtqMJr18IHnomuSUEvnvFlvnDKWpAOR9DUORmcoSzrWpKgUgEBju/hCgREqctpYs7qZy0slZAzJLPHNmnrQfhVTk/hlFqsF/wAyZaEKShKMKSHKikNQmrtCq33igzlKSwBP6RTnziBBMueQSXs7akBS0jyCgNIIsUmVJcypWHEGJJKqZsColg7ZbQ2NrOFVczAsu0KduXvOKBvxDuFJJ6HDnzYvGCYnQZ6EvlvQQWpb6DSPS+BLpkrs61zJKFAqCRiQDRID5jd4kg8evS7pU8hRUpCgMJwsoEDKn8wvHDEtw85TajswD54yPFjH0gnhqxqLKssn/wCsfaA744PsKJMxf4aWMKSaAp05GNYPF501GaRSkYjAoBlMRyOvSCl2dAyFGOpgE91iNtS+vpGRDa7MFylJSrCuhD5Fno+mcV+bwvPJxYpZJrSYxy5t0ixpL5j13giXZ0qG0WXELbtu3sZJC1AqUsrZNQHAGbMTTSChh29+cSz7Mwd3arNA/a8wOUKR1JNYLWR1JH1hdINYLNSAKkszavkIiux5ew0SJYA1pr9oZ/8AZK0sCJYU4phWjbZ3eBl3HPQD2klaU6nC4FaudIuIjl2tSAG0MWS4b9ClJZWCZ6E7RUiqjeP3iKVMZQb0gr2S8uLezkuZRxj9QDpG53Eef3/evbYJgKVKJOJgAaZE6amG3DXGiSnsrQ2yV5norfrEV/8AD+J5khIc1wpyL/qT9ovRVkTU4nKmOudOsNLMhU3EoklIB72j0YB86aQtsV1ETElTFj3kHZOjc9oa3nMTj/LBQGcpAYPqWO8QRWuUEKAxPqYHXVJBNDyfrGgkKIyJ1zf0jsAYWKS2hCg9PCAstpmCbY1pQt0pSCEhjk2wcc+UUVa2IL84byF4V45a1yi2EsnFQ56xBfNglUVKWFks4KSj0P0MAHZZxxjlXT1hxPviavNZJZs2DcgKekJLK6SKHWMVas6be9ucQET7QHanmwg27rbMYS5eashu+mWcLkSQZZmUOFQSRu9Rl0MWO75BVMlzgElJYAB2Scq84oT2hK0llCod93eoiS6SoKxFKin4ThIcc/5iS9pKzMWFJKTiJo5DKyIP1gy97NKlWeTgIxuxIcE0cvXQwGrQtHZKUqq1K7tSSlOytHpCeZLerFulG8I0baauevlDoWdCbOpRDliQoLKandORgMuO8ccpcpGIlqgbGj5UBeF92yUS7WETgO7mlVQTsWiOw3z+HDSwASzq1PJ9oMtVxvJ/FLWrGpYUwDhlF3xPn1iCO/VIM5fZsEk5IyG+frAASdtNI0qylWKY6il3dnAJOVIzslKAYpcnCz1dvlAHSLCtUszAkYUljUAtuxqRzEek8K3nIlWVCFTUJU6iUlQBDk7x5rMnT0JMpSf9OpBZwM2rXWMkTRNUAhBKjpUnlQRR69N4js6R/qIb/cITcUcWSV2WZLRMSVqGFknQmpjzlSyCUqSxFCC483jAOsNquAN9IDt0sU6NEql5/LygO1rrnERxJQ++2e0EygBmTygezRMFV6QR3aPgLHT6fzC4Jgy2rofOF5X7pFIyRmc/DqIa/iuxR3f9VQGf6UlxTmfkY4uKTOImzJWLBKCTNwnIEkgkah0npAVqtKlqKlGpLxFXPhK+lKkKQon8s0Jr3Tp4NCyzWgqmLPaLCFY1EJJ54gRlp6iN8O2xEmRNWurqwpH7iA7DziCy3kyQEISipdbFWYrnk+EUiiK8ZCZWEO7uSRsfhLb1gEjJv8/zDVFgNqWspUhASBm+WQZgYGvG6VyMOIpUlRNUqfLkRSACqPufkRFo4S4n7FaUzBilvUZkcxvFXOjffXWO5Wb++sB7Nf3Csm2Su2sykpmtRYyU36VDfR8xHmlskrlqwrSUrFCDvlTd474e4qm2U9xZwHNJqkxebvscm9EKxHCoftPfSdw4qIvR5+lJxAHeo208I1P25w34j4etFiKRNWVygThmB6mjBTmhDQgmWgOK0bpEEknESQHOhbrA9mlLWVs5b1LtT5xbeBJdmxlc+YjFklJUzPqd4H4ru9Flmf8AhZgVLnmiEsQlb1qP0l3blAVe9pHZzSgkFSQA6edYXqmV+2UWbiDhtSJfb40rKqHCaggOHfOKshBNQ4Gpanv7RKJ5c2jPr4e/vFgRxBMShAwpZhRIwgnoMzzhfc1xTLWvDKApmolh56mGHEFxzLNhRMY5MpJd9IBrbeMTOkGWqUz4cKgcm1Y60gdd+yG7stZJ7oQQkgqJ+LllpCFEwbsefzjETAg1ZW495RQZf12TQpK1y0oSrJiGJ51zEL5yJhSlNW60O2Rgq2XiFBLJAGZIFCSIExhxs+m+0QObNw3LSkqtExiQyShyAdyWr4QChU2cewSp0pLAgHDTUuPbw0tloQiSR3ZilBu8CFA5HViRCqdIwpChOSSaFKScTNq/gICS570VIE5HdITifxDUfnENkBkzJRmIz7wCqHk40L6wOkVcM4rlmX6NG55MxWJbk7/5gDL4vPtphUHoAkuXy1cxlx2sypoUxrk3zDGOJUyZOliWEshOoo50c6mBEKIOrguIBjeNrxzFrAwgmlfm5zpA6pgA9YH/ABTk584Nuu6+3KsK0II/cWfkPKADmTO7460o/vzgW0qYl89jHak94A5gkeIie7rnXaCWKU4aust4DeAhs+UZLWXoXrERWUEoIcgkFjGnIUN6NtWKjq0/qgBSTtBFpnUNOT/KBisDf1gR6R/R23y5f4vtDRSZYrX97/OI72uOxmeVy0vKUrvJBIIc1CeUU+4rxVLUoAsFsDpQP94tF2zQs4nc6eHOE/irH/3c2VSRhMwDMMt8+oMczP6YyinCmbMD5lkn6CDLPNJGbHZ/bwSmcr9x84oSTP6ddglSkzCtgkhOFnKS++zxUbzWpUpKi9FrFQ2tIvl28RdtMmIGMGUWJJzzH0gafwnZlu6DWvxK+8OjzNfz/mNilH/h9o9BncDWY/DjSdwon0IMUO1SMC1I/apSX6EiINYn5H5/aDrqveZZ5iVy1YSNvkXzELhWOkr9PTaIPXrDxxJtkgy5qQFqDFJqlXTY8vImKffXBs2WlU2WkrlgdSkc9xz84q0qdhNCx9+/KPSuC/6iAgSbSQ+SZm/JX38941+jzlaAa0yekdWNX50sAVdxVnOYPPYfzFs424aR2qp1latShOR3KdukUvA+ZKVJyPMGj7ZxBYr7vRCpOEJCSpTju4TRsWbZkB4VovaZJDomFD5ga+GUdX3azaOzbCMIZgM1H41PzYU0hDPKgSNR8ogtVy3qmapRWtprhiCJbt0I5xxxFa8ZSntTNZycRfCdnivWCeUk913SQzP49QQD5wTZ7NMtM8iSnvLJIAoACedABACLmuadB1iY2gYcGEVLvr0fSDbx4VnScROEhKQolJfM78oXSUuoZV9DAGy7O/dxJSDQnb7xzNu1Us4pa0zWyKXBB3Y61jvGKx0SxpTp/POAHkWCdOYgOdSSBnqXqcoa2izy5aSHJUAxcM6jkQdhs1YVTJbZQ34fu9E+Z31KEtIdRGfIcoBUz5e/v/MRTLSz+m8XO2cMSJa8aJpUk5pVVtQ3LrFNtTY1AEKAJbwhQRc99GUlbHOtTmeUQLmFRxkHvE1ZgekQy7NiISBUlhnmTSLVaeHVjszNXLIAfCmqQNsoCsS1Alvl9IKRbwhwmqTk+fjBt92dIAmS5aQxGIodvEHKsC3TOQqZ38wHDAGo5QERMpKCT3lu4NQwbURxdt44SwodKs/SkS392eJpYDhwSAwy1bWE4BSxFCK096QD69ZKJaVgjFMJHeB3DqDeIhO/t/KI59omKKlKOIqLmufT3pGkKp0gji0ZdSP8RpKaZ+kZaVaee8QlJOsCCZReG923uUn6DfJx9RC2zyixzZ3iQSD7+cFWgWpZYpcg1oaxY7kvUzRgXRY9efWPO5NoWiqS3SnrnBsriuehLYyfAEt4gmKPTpUrlnnEhpHndj4/mgjFVLhyRpyYw1Rx8KOAeoI96RdVbMUeUXwWtM3bGv1UYu9h4vlzFhLVLBw+vJopXESCi1TgW+MncVqPnEqBpdQ3jHSDQ6cwK0B9DrEYVT34xiVCnUQG0mnn7HvSOg418fHeJEnbzjapeeTHTKAc3FxGUEJmd5D+XT7RYOJOG5c6SJklYy0yJGhBqD6xR+zcD3WGl23vMk5Gh+JJqCPP20AJd13qVOShfdcty1r/ADBV9XSmXNUAEqFC9RVsqmvXnDqXNkLD9oEF6YgpLdDhPrtA1suxUwkpXLmcxMSSwGzvAV8WNDfAP+Yj0h8jiKalCEhKQlCQlORICaAdYGmXZMTmhQG7U84h7FSiAkZmmnzgCZ95qXKUlYPeeqThIq5oKF+m8JDZUFQIKwNiAfUM8N13TNwuzgZs5bqWpC8LYVq3rACYc8yHpTOOMZfbmaeMYZoZ9Drr4xDjcEEPtU6xBKm0sQzeOcWa67+EuUzJxO46OKZdYqSer/SDcbjkBANr1vBM5DApQXGThgzaQtNjRQ9onm2g+8c2ez41oSlsSiwHv3SPQ7BwVY0SnWDNUzlRUQObAFhFzRS7LMlSpiJiQSQaVevQUhxxNasI7QAYFBqFJqrlmIFv60SJS1hKWVUBgzg0fw+kV27koUs9pUNTnz5GAZXfxAhK8KwcCnBB1B0I8fQRFfvDkyzq7SU6pSj3VNlioEn6GOL27HAEoCXdwoUIGbHcwuXb1lOHGpjoSW5Uy0iCeyLSMQmEFSiXAzB5wLMABILFucWC5RLXIwKShi5UpnVzrFcVKAdt/TSA5CgK/OCrnu02ibgSWGZUdAP5MTcPWJE6ZMStzhllQY5Yakwzva9USTJXKw4k/pDMUtkSnPeLEJ+I7k7AjCrEMnb28LF2lD/6SB4rPrjhnfV+melKTLCSFYnBPl0hbLlOHZXpEIMk2ij+cF2aYghWMkBIJS2ZOz6Qrljc8x70iWZJIZwQ4Cg+1WPi0FSG0k9ensPHKanSvtohlj6ekEpIYgAfXzgI0ofkcoMTLEQJDqD0YN1qYlTX3yih/wAJyvzVK/UkUZwz0+8WO8Zv5U0kv3VZ9DFa4WWkLVUuod0Owo5LjeHd7LaRN/2K+UX0KCC1MwPYf7RmLXn8ogf35xtKtdfCMhgkMMwaDwLxPZZwqCB46+z84EdhrpyiNK29+cUHigCgfbmNrnRBLWUnlrHMxIPlAEm00HyiBc0v/iNJs/OsYuUXNdNa+cB1JmKDMogasSINlOSHUQ6v3HXVoAloIOmpGcbnTyEks+H6sIgv1iveYiSqXhlqSEsMMypBo5dzlWKHNxM5B15x1bLwWlGFg5HxDIpUHcbO/pAEqd6UcUgDbDdarQcKGB1xd0eEEX3wzaLIE4wClbstBcE7HY9YO4ftCcIJYnEWV4DlmHiTiO8FCSJXalYKn7wYpZsIHrFAvBd1yZsxSrRkn4Ul6n69Ic8acPSUSu3kMkOApIdgDRwDltFbuqYnElCh8WRUXD+NADSHF73ctMgtK7rjvJUSANfCmcIBOE7DiWqYRRFB1Ir6fOLjw/eI78tZZqDocj9IXXDZgizBKS6iMRGRr6/4itcRLWiYSCQXAYUbao+sOBzx9c6ymXMQhRqQcPeADZ03YecVW0XBOlyBPUkpQSw0IfIkHQx3Zb1nAn82Z4KPpEs2+JygQuYpQ2USRyoaROhSEEkBLqJAozVNGjVskLlrwLSpKxmDmHgohjiBAILuKZfKNWq3rWolSnJ/dXlnAd3VbkoRNBqVJOEjRRYNzd/SB5khUogKBBpQ0IcPlBNhtKgsKdsJdwkE8uQia2y5lpmGYpWIqq5zpo3KASpnFLsSCaODpqP4iMqdn28oZ3hZwg4c9XLa9Ilsdy4nJSaauwGUELJlm7qVO5Uopbo1T70jTtRxDC2WJMsJAUFfEWD93LXInpAFNSB4wI6Qhx72jsh8tMo4C6P76RrF7+8FdJz2iVS67xCiMxU97bwE6F96uun2MTSp4JLltoBC/AR0FfP5+/nBDu6x3kl2avr84sFvtQmS1y0EYlJIEVO71l/X+YsN2yf1HWg6axVIbTw/OlgqUgYRmQoHxzeAErbWvSLnfUz8iZ/tA82EUxDawoKY16gV8QYjQc9vf3jSlU6nWGV03JMtBOABKABimKohPU6nkKwAYVRzEqhuM65Qdel0y5KgEzDMFHJSBXkHNOu0ABRBbQQEql019vG00Y7+2jorCACqpOScmcanflGFTgNz+0BwmpOgbT34wHOV3VA8vTrDe6bnm2maZcpLlnJNAkbqOgzg68LnsckFMyZMnLFD2bIQD1IJU3rAVmwy8agnAVkpISArCxqxJrQFy2sOFcNoloxTp4Bd8EsOcNS1Wr6UhNLQrGkS3Wp2ASHJJNGA1hnftxWmzISq0MDMo2IFQOyti3yiAvhdUtap0kuRMSTKBLELlglJcChIcFhCa3zVFblWLIhXIgEeh9I5uactM+WqWlSlJU7JDmmYboTBN93cuWUlaVIdwMWoCix8mgBkWguCWcFwW567w/unjVco4ZiUrTkdC2rjWkcWThXs5faWuYJCTVKAMU00f4X7nj5QnNlxzOzlYlFasKBQlTmjtl8oC7cPTUz5xQmWyEjHiJxdmjUHaoLDnyiDiFVnmYwhBADVeqm1Oz6QxTY5Vjsws3aAKV3pygHKlftFaJEVb8MgTC8wqfQj1LRQfw5wkifimzCpMhBY6FahmlJ0A1VpkK5JeIrwlzJx7FCZcpLJQEjQH4jqSSSXPKLvLtibRIFnLy0gYApAKWD1DK311MVG+OEVyHIPaI/cNBzTmPlD0EC1+ERrU2uQifsgDqfevpDrhnhf8SVTJpKLPLqtZYHfAN1fKIE9jBwrrUkAN6aUcx1KthSrauuelDvlFl4gvOQZaJVnlIly0fDR1kj9ROe9dYrsmyFSgSQATn/EAfYbJKnIViBC1KCe0JICTmGHwkMMjWDUz0yl4DMxYXSMmfTOjO9aRGhMpEo/qqpY07yQzsepzhGtWNTkmm+Z2rFQXxKqWVS1Shh7hxp2U9fPOAJNpWkMlQArR0jWtDziW2IdtgGz8Y1ZJsnAMcmetVXUgjCalmcbMIAByPH39owSyxPTOn+YJU4FEhIbM5mICumb+GW8RWio+/4jk5H5xhVGusBjtnp7+8djIafeI8LCOwMtXzgHN0TEIftO67MWfrk7iL4m6pJlgomGYtSXQEMxfIAZl8o8rCmfr84f3JbTKZSZrKBLPp096xdDi+7JOTKUmbImSwosFKFHBdqcgYqqLvViASXrShenSLxJuudaU9pOmkSs3JLkdVUSK566AxzZb4lWbEmTLLn9Z+IjRqUFMhFCO5+FDMGOars5CS6l6n+1L5k76QzvW+RgEqSnDLR8KBrzJOZ3JiC8r6mzgMRoKADIQEhJJqn+aQC5eNZ7wLD3pHQaWMSg5/SN2zVXb1PSD5isIKmYAPr9M9ohl2VSz2q0lIPwgigDZg6ht4gBw1JNS+Z9X31htctzzLSsJlpZviWaBKd1H6axyoWdLFaVEnRJw01Jp9od2C0zJ8ooQBZrGmqyNW0fNajTWAhvG9kSUmRZicH616zFanptFWtiie9U/PKlIZXnZ0lZ7CXMwaO6jQZ5a57Q54VuGhtNoSUolF0JUGxrDkUOg+nIwDC47DLu2R2sxhapqXct+Uk/pH9xil3/AMQqtNMkAuHzJrU+cN+IrNabUtwjunvOVJDk5Zl2A5fSILt/p3apqmGBKQzqKnA8hU8ogUXEub247BBXMIZIFc8zo1NdIvtply7GEzZ5E+1n/Tlu6JZ/cBr/ALj4bwV+HkXXJKZYx2iZQP8AGonUj9KXySPF4ryrHNE1JmELmTs9SgZqpkzMPPxvAgv63qmKJWt1kurZvo20WS5rALvkfiJv/mZqfy0nOWhVMRGij/G8S2fh6z2Qi0TXmqBJQhTMVaKIGx3pC3iiXMKBOmqdcxVQTkGoGgFqrzBWSpz1+u8Sybehwqic8t94rylEh4klzda+/wDEQWZd8FPeQplMAdjTMjQsIkTxQsmubV6/UHaKsqe4z/iOkz9BQ9X09NoCxWS7JVpnB19iHdexAqSnYkaQbet5ichMmV+TZkBkJ1V/crQk513ivWOf3ktR2HXr8o9CNxpUaykmtSmhrmdDFFQtlypJZMzKmb8hEcq7FCmIFsny59YtdsuKXjJAmIIL5P8A4/mITdqEH41F9GIyzq1IYEcixpLJWoBJDEipAKviGQfTzhLbrGZJA3qlRo4c168o9UtVvSbunSzLwKEvCkpYlbM2VX5mPNrVOM0CWp+4l0+EWoTKn1338vlFlunhyXMkoWqatJUMTBEsgOXGZfL2IrCwBStNtIY2S1ISgApfOpm4cy+TUhLN+0+/QS2JZVXNA3KkCEfw3jFmN0y1MVJJOtTt5RKbslhISEB3Jyqa7xFVMJ5NHXy+8WsXakH4EseQ+UdJswGQT/n2IYqqdgdj5RMLMsuEoNQxZJyd9otyZTa7ecddnT0hgqSbqmnNDc6fSDbOiVKTQCYs6kUHQHWLBLPL6e94W31d0uXgmJUFY6qSHdBzDvvAEzr/AFzJaUKqUsEjIPkCdzo5iGddExbEzMJ1YP4O8KrFaAiYlRSFAHJvWuoi2Wa0pmJxIVTWmXXaAUJ4bOsxfgWzgxd2yk90marWs3QZ0aDZ0pQBYhy7VB+sVW2FXaHGGIphFWGjbj7wDUFE+chICUSUNQq+M8yo158usR3xbpIWEyUAp+EqZsW2HZIOuvSO5Qkz5SZWIS5jd3RJP8/bOE82TgJCh3gSG5iAd3Pw+ZgM6crs5KTVbOVf2oGp5nLnDlFplzMKVflyZVJcpqN+5Z/USYTWa+hOEuXMISZYCEhhhpkRzhimXXIQDaZakITjxAhPxaUHLXTLcbwJItsy3Kcvg/aTkP2gaktU7QtvSwJWhRAIUAW5tpTpCa6rbMSoJQSxORy67hoD0G13epIS7BSiAkH1yObQgvTijAFSJDlZLKWmoc6JFXOjilS28ZeFnVOSUlROtNw9aRTZMwy1pUGJSQQ4cUNPfOFFktEldlQmarEqYvNR7wRkyXL1L5+GsRzb7IUZpoVdxLZBg5D/AKXJc8hD+77ynWiSCuSgoLpJISEnfbpFftPC84zDLkoUsGoCXU2bOcg1Q75NvAGcO3kLRaUmeDMEtJZLsCQaOOVTSM48tyZiihMvAEsQBr/c/wBOUILuuyYucJSQ0wqwV/SQWJJ0ap8DF1454ZwyZXZLM5Y7imqohncs+o9YK8rmUjArryjuYljzyjk6++UZRoGOgfXz6co5Kd38IwiAtP8ATyxCdeEhKmICisg1ohJV8wI96nXfLX8SAeeR8xHhP9P7bLkTVT5ksrZLIYgAEgOX6U8THtNx8QItCElwlZrgdyA9OtGPjHXwzgKs91S0ZJf/AHEq/wCp2gkIGwjqOJpLd0AnYlvVjGxBeVkTMlLSqgKSCRn6R8+WQYLQUu4ClJr4gfSPZuJ7+mSZM0GWzpISoGgcNUswO0eJyLAtSgpIoC7qpHPy6Ib1s+CcsAgjOhfPTrHCUUzHvxie0MFqJzc1PrBdmSsoSXmCn6UBqUBqRnn4xnNQ+l2NyEgpBLNEarMQSDUu2/V4IEytMIr4xwJK1Ed5mOwbPWKrgWU7enVmMYuQzUI0rBISTQjyLfPziSW53BG5+X2gF4UNGJ5x0VEac/AexBZeub9TBd32VKqLmlHVJV6jKARWpUxgUgbsxL/eK6qerv4i6idd3zj1xHB2NP5c5KudP/1trCG1/wBNe+tapqy7kJRKJq37iwz5QwefSx5wzuqyrJcFmqScuQbWG90/0/tK1DGjsxSqiB5A1j0667FZ7OgICZKWzJUCo8yWhg8+lWYqonEW0BJ+Uc3hw3MmJKky1FScmBrrtHqH/F5IymJ/+IeAbVxPKyGNR2qPtF+lx53w/wAD2jtMapeEJr3+650Z/OE1+2ci0TUqwlQWX59I9UlcQ43EtDHcqfPrFeXY5RnmaQe0xOVv+odKUiIB4X4ImLmgzZS0JCXxEAVo2eratF0/7EStSrzH0AhYq9pgYDtV80hS/vAq7wtJcYJwzbuKHyFYKsR4WkJFAl/7nV6YgIVXVwtZbIpS1KStX9wAAq7AE+EIp4tBIxGYD/fiH/VEEu7ZhrR31zbyi6LhN4hkMpPaBNG7qQ/hnWPOZty2ft3QT2II7pqshq1y8ecPhcpPhTLnEh4YWwOMDVmANcogYyuJ7OgJTKkBOEMMvJ2eArRxotWLujDsVHxOnzgK0XZLQD2k4Bq0IJ8hC6fbrGkFnmHcpHl3hlBBSb8EolaUyUEvUSwo947lzWvlHE3jGcaBa2/tThB/5RCqfxQkBky6DIOAnyIL+YgSZxZMIOFKUuNH86lueUTQHet0TCpUwS14S6nI8/v4wl5H28MJltWtypSn5BvlASw9fCIOMPv/ADHdnkKWQlIcmjNqY4KOgg2673VIfAEHFQul/B3pEF3vXh9FhkyVdn2jgYiasojQlw2gDaQoncVTAGACQObMAMqNrtvDm4eKPx6PwtpWEhQYBICejE68oU3pwAQpQs80TlJ/9JQCJmWaalK/Bo1+AU8b2mWvEi0LHIHEnnRTiGlk/qRbSQ86lAcSUNnyEUq0WdaFYVpUhQ0UCD5GDJSwlhSgd823+0Q1Z73vdVrUmZMSjH8OIDCSNHqd4XrtZFH6F822hVeVtMxqjCnUUfnzgAzWNDllFK7mzgVE5Viy2e1rloSh8gKECjh2y0dvCKnJIMW6xWo9ml2JZyW1OcJUgWTb8LEjyy8svlDOzXo/PdvtmPB4qpKnDmJUTauKdffjBVvlWzEKabfWOyvcnyiqSLwWljU89fPyhpZ75SS2Ji2tH8QGPpAOMR0CvWIVW9aDWWW5Z86ax1Lluz4q5VZ+n6T4EwTKsuKhGXnFEtgvtBPcmFKuZwnw38I3bOLbQVEGawBYMML9SNaRFM4eQupSD5DKIxwzLOgJ8VH+IAZd7YyHnEk6FRUf5jj8eAHZdNSDtTMMdmh0m5koTlh6sn0LQFecmRhwqWxq1WB8ykHTeGBpwze0hfemKw97BhyUXD4icmoa8oZWq/bCtSpKEJdiBMAcgtQgfEa848mue9O+WcgEOkvk9Us3e89ecWOdxQhH+nKA55Zv/upElFnuTuKPa4iCz4WHoRXzi6WORZkoCxhbdR12rkY8Un8WTTqEhhQOoc8yw8oGtFuUpypR6ZeLCjxdH0HLtss0C0noREzx84fiCC29c38fKCZdtUP1HzPnF+Q+gLTZETAy0hQ5+6RVOJ7mnSZaptlZWEElJHeAGqSGxNsY8r/4nMcntFDoo/ONm953/vTG/wB6t+sT5aD7ZxPOWXMxq6ACLfw3bu2SktjIzcufWPNrQmpHr5wfdd8qkhRTQkMOT0f3tEFi4/4hQT2ElISQfzFc/wBgOjaxRnObc/X+Y7mElyakl3OpiMpgOFhn0JjQEbKhuzb+kceD9D5U2iDUxFc2iNSecTFMRqUHo56CAjMRqT61eJTy9vGky8zXbrEG5KykgpNXofWGiL/UZqFrZSkNXI01Iy0hURkDvGtecB6dM4msl4SOytIwrqUKOaS1Di+keazCTkkc/qPON2eYznlTr9Y4wEOQaetN4uiNaj7845JY+84c3Tw3PtReWg4Rms0HgTnlpEF53OmzqKe0ClDQD0cdMjBCsCo3NPtFqsFoQZaXSp2q0wJFOXZ0iskgEEZ+/fhFmuizEyUHdz6mJuLJpdhdSXiaxB3etdfGMjI0Xjd4JAKWDdKbwtV9/pG4yCLBwZNPbpQ5wkF0vQ9RkYtAzmDRKmHIcto3GRYtPeG5KVIJUASwzD/OAL1WQhbEhn+cbjI16R5xedrWVsVqIpQktEFmFfH7RqMjnFvXKKTJjbA+JzMETB+X4n5RuMioWn9PjGn7vl8zGRkRUo06mCFfT7xkZAdpMYj4ve8ZGQGp+vhHOvh9I1GQHa/vECMvL5xkZAam/EOn2iNIr4fSNxkKiY5+BgabkPepjIyCuJZr4mNqjIyIOVjKITkYyMijaMosnBdnTMnpC0hYfJQCh6xkZF8el4u39Q5ypVlAlkoDgdw4aOKUjyaeaDx+sZGQvaem0fB4/SPReEpQNjkkgEsakP8AqMajIyv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5426692" y="2666144"/>
            <a:ext cx="3388286" cy="3457448"/>
            <a:chOff x="5426692" y="2666144"/>
            <a:chExt cx="3388286" cy="3457448"/>
          </a:xfrm>
        </p:grpSpPr>
        <p:pic>
          <p:nvPicPr>
            <p:cNvPr id="13320" name="Picture 8" descr="http://t1.gstatic.com/images?q=tbn:ANd9GcTW7P0JiM4UrPBx_f8rmOVTjFTfxg2FVoY5TjiBrhcbN7NxQrK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184638">
              <a:off x="5826513" y="2666144"/>
              <a:ext cx="2988465" cy="1879672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3314" name="Picture 2" descr="http://www.dissidenty.ru/wp-content/uploads/f31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908187">
              <a:off x="5426692" y="4144424"/>
              <a:ext cx="2984973" cy="1979168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  <p:sp>
        <p:nvSpPr>
          <p:cNvPr id="11" name="Прямоугольник 10"/>
          <p:cNvSpPr/>
          <p:nvPr/>
        </p:nvSpPr>
        <p:spPr>
          <a:xfrm>
            <a:off x="179512" y="260648"/>
            <a:ext cx="67687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Термін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"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дисиденти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"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був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занесений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із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Заходу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вживався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визначення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інакодумців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які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тій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іншій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формі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відкрито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висловлювали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свої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погляди,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збігалися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офіційною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політикою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321297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Дисидентський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рух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Україні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зародився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сер. 1960-х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років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як протест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проти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бездержавності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панування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партійно-державної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бюрократії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утисків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національно-культурного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зростаючої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русифікації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55576" y="404664"/>
          <a:ext cx="7872536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02359"/>
            <a:ext cx="7416824" cy="550920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підрахунками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західних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дослідників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кількість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людей,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протягом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60—70-х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років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заангажовані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різних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формах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дисидентської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діяльності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сягала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майже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тисячі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чоловік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Серед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них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представлені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інженери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лікарі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вчителі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журналісти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робітники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науковці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літератори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студенти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митці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священнослужителі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селяни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3000" y="0"/>
          <a:ext cx="874948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1407" y="476672"/>
            <a:ext cx="755078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Самостійницький</a:t>
            </a:r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напрям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340768"/>
            <a:ext cx="8568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Був найбільш переслідуваним саме самостійницький напрям.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прихильники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виступали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державну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незалежність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яку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планували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здобути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мирними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засобами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хоча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окремі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них не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відкидали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можливості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збройного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виступу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789040"/>
            <a:ext cx="8028384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Наприкін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1950-х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років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західноукраїнських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областях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виникло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кілька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нелегальних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організацій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Об'єднана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партія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визволення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Українська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робітничо-селянська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спілка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Український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національний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комітет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Серед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них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виділялася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Українська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робітничо-селянська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спілка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(УРСС), яка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створена у 1958 р. на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Львівщині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групою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юристів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67998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ПРЕДСТАВНИКИ: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556792"/>
            <a:ext cx="63367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Представники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напряму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І.Кандиба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С.Вірун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В.Луцький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О.Лібович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Левко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Лук'яненко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журналіст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В.Чорновіл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вчителька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О.Мешко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мистецтвознавець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Б.Горинь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психолог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М.Горинь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поет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В.Стус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письменник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Г.Снєгірьов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літературний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критик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Є.Сверстюк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</TotalTime>
  <Words>241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18</cp:revision>
  <dcterms:modified xsi:type="dcterms:W3CDTF">2013-11-11T14:03:32Z</dcterms:modified>
</cp:coreProperties>
</file>