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vi-VN" b="1" dirty="0"/>
              <a:t>Степа́н Андрі́йович Банде́ра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772400" cy="2971800"/>
          </a:xfrm>
        </p:spPr>
        <p:txBody>
          <a:bodyPr/>
          <a:lstStyle/>
          <a:p>
            <a:pPr algn="r"/>
            <a:r>
              <a:rPr lang="uk-UA" dirty="0" smtClean="0"/>
              <a:t>Виконав:</a:t>
            </a:r>
          </a:p>
          <a:p>
            <a:pPr algn="r"/>
            <a:r>
              <a:rPr lang="uk-UA" dirty="0" smtClean="0"/>
              <a:t>Учень 10 класу</a:t>
            </a:r>
          </a:p>
          <a:p>
            <a:pPr algn="r"/>
            <a:r>
              <a:rPr lang="uk-UA" dirty="0" err="1" smtClean="0"/>
              <a:t>Фурка</a:t>
            </a:r>
            <a:r>
              <a:rPr lang="uk-UA" dirty="0" smtClean="0"/>
              <a:t> Тарас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25651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122" name="Picture 2" descr="http://upload.wikimedia.org/wikipedia/uk/thumb/8/80/%D0%9C%D0%BE%D0%B3%D0%B8%D0%BB%D0%B0_%D0%91%D0%B0%D0%BD%D0%B4%D0%B5%D1%80%D0%B8.jpg/150px-%D0%9C%D0%BE%D0%B3%D0%B8%D0%BB%D0%B0_%D0%91%D0%B0%D0%BD%D0%B4%D0%B5%D1%80%D0%B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643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effectLst/>
              </a:rPr>
              <a:t>Музеї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У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діють</a:t>
            </a:r>
            <a:r>
              <a:rPr lang="ru-RU" dirty="0"/>
              <a:t> 6 </a:t>
            </a:r>
            <a:r>
              <a:rPr lang="ru-RU" dirty="0" err="1"/>
              <a:t>музеїв</a:t>
            </a:r>
            <a:r>
              <a:rPr lang="ru-RU" dirty="0"/>
              <a:t> Степана </a:t>
            </a:r>
            <a:r>
              <a:rPr lang="ru-RU" dirty="0" err="1"/>
              <a:t>Бандери</a:t>
            </a:r>
            <a:r>
              <a:rPr lang="ru-RU" dirty="0"/>
              <a:t>:</a:t>
            </a:r>
          </a:p>
          <a:p>
            <a:r>
              <a:rPr lang="ru-RU" dirty="0"/>
              <a:t>Музей Степана </a:t>
            </a:r>
            <a:r>
              <a:rPr lang="ru-RU" dirty="0" err="1"/>
              <a:t>Бандери</a:t>
            </a:r>
            <a:r>
              <a:rPr lang="ru-RU" dirty="0"/>
              <a:t> (Дубляни)</a:t>
            </a:r>
          </a:p>
          <a:p>
            <a:r>
              <a:rPr lang="ru-RU" dirty="0"/>
              <a:t>Музей-</a:t>
            </a:r>
            <a:r>
              <a:rPr lang="ru-RU" dirty="0" err="1"/>
              <a:t>садиба</a:t>
            </a:r>
            <a:r>
              <a:rPr lang="ru-RU" dirty="0"/>
              <a:t> Степана </a:t>
            </a:r>
            <a:r>
              <a:rPr lang="ru-RU" dirty="0" err="1"/>
              <a:t>Бандери</a:t>
            </a:r>
            <a:r>
              <a:rPr lang="ru-RU" dirty="0"/>
              <a:t> (Воля-</a:t>
            </a:r>
            <a:r>
              <a:rPr lang="ru-RU" dirty="0" err="1"/>
              <a:t>Задеревацька</a:t>
            </a:r>
            <a:r>
              <a:rPr lang="ru-RU" dirty="0"/>
              <a:t>)</a:t>
            </a:r>
          </a:p>
          <a:p>
            <a:r>
              <a:rPr lang="ru-RU" dirty="0" err="1"/>
              <a:t>Історико-меморіальний</a:t>
            </a:r>
            <a:r>
              <a:rPr lang="ru-RU" dirty="0"/>
              <a:t> музей Степана </a:t>
            </a:r>
            <a:r>
              <a:rPr lang="ru-RU" dirty="0" err="1"/>
              <a:t>Бандери</a:t>
            </a:r>
            <a:r>
              <a:rPr lang="ru-RU" dirty="0"/>
              <a:t> (Старий </a:t>
            </a:r>
            <a:r>
              <a:rPr lang="ru-RU" dirty="0" err="1"/>
              <a:t>Угринів</a:t>
            </a:r>
            <a:r>
              <a:rPr lang="ru-RU" dirty="0"/>
              <a:t>, </a:t>
            </a:r>
            <a:r>
              <a:rPr lang="ru-RU" dirty="0" err="1"/>
              <a:t>вересень</a:t>
            </a:r>
            <a:r>
              <a:rPr lang="ru-RU" dirty="0"/>
              <a:t> 1993 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/>
              <a:t>Музей Степана </a:t>
            </a:r>
            <a:r>
              <a:rPr lang="ru-RU" dirty="0" err="1"/>
              <a:t>Бандери</a:t>
            </a:r>
            <a:r>
              <a:rPr lang="ru-RU" dirty="0"/>
              <a:t> (Ягільниця)</a:t>
            </a:r>
          </a:p>
          <a:p>
            <a:r>
              <a:rPr lang="ru-RU" dirty="0"/>
              <a:t>Музей </a:t>
            </a:r>
            <a:r>
              <a:rPr lang="ru-RU" dirty="0" err="1"/>
              <a:t>визвольної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Степана </a:t>
            </a:r>
            <a:r>
              <a:rPr lang="ru-RU" dirty="0" err="1"/>
              <a:t>Бандери</a:t>
            </a:r>
            <a:r>
              <a:rPr lang="ru-RU" dirty="0"/>
              <a:t> (Лондон)</a:t>
            </a:r>
          </a:p>
          <a:p>
            <a:r>
              <a:rPr lang="ru-RU" dirty="0"/>
              <a:t>Музей-</a:t>
            </a:r>
            <a:r>
              <a:rPr lang="ru-RU" dirty="0" err="1"/>
              <a:t>садиба</a:t>
            </a:r>
            <a:r>
              <a:rPr lang="ru-RU" dirty="0"/>
              <a:t> </a:t>
            </a:r>
            <a:r>
              <a:rPr lang="ru-RU" dirty="0" err="1"/>
              <a:t>родини</a:t>
            </a:r>
            <a:r>
              <a:rPr lang="ru-RU" dirty="0"/>
              <a:t> </a:t>
            </a:r>
            <a:r>
              <a:rPr lang="ru-RU" dirty="0" err="1"/>
              <a:t>Бандерів</a:t>
            </a:r>
            <a:r>
              <a:rPr lang="ru-RU" dirty="0"/>
              <a:t> (Стрий)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7327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uk-UA" sz="6000" smtClean="0"/>
          </a:p>
          <a:p>
            <a:pPr algn="ctr"/>
            <a:r>
              <a:rPr lang="uk-UA" sz="6000" smtClean="0"/>
              <a:t>Дякую за увагу</a:t>
            </a:r>
            <a:endParaRPr lang="uk-UA" sz="6000"/>
          </a:p>
        </p:txBody>
      </p:sp>
    </p:spTree>
    <p:extLst>
      <p:ext uri="{BB962C8B-B14F-4D97-AF65-F5344CB8AC3E}">
        <p14:creationId xmlns:p14="http://schemas.microsoft.com/office/powerpoint/2010/main" val="160243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3501008"/>
          </a:xfrm>
        </p:spPr>
        <p:txBody>
          <a:bodyPr/>
          <a:lstStyle/>
          <a:p>
            <a:r>
              <a:rPr lang="vi-VN" b="1" dirty="0"/>
              <a:t>Степа́н Андрі́йович Банде́ра</a:t>
            </a:r>
            <a:r>
              <a:rPr lang="vi-VN" dirty="0"/>
              <a:t> (* 1 січня 1909, Старий Угринів, тепер Калуського району Івано-Франківської області — †</a:t>
            </a:r>
            <a:r>
              <a:rPr lang="vi-VN" u="sng" dirty="0"/>
              <a:t>15 жовтня</a:t>
            </a:r>
            <a:r>
              <a:rPr lang="vi-VN" dirty="0"/>
              <a:t> 1959, Мюнхен, ФРН) — </a:t>
            </a:r>
            <a:r>
              <a:rPr lang="vi-VN" dirty="0" smtClean="0"/>
              <a:t>видатний</a:t>
            </a:r>
            <a:r>
              <a:rPr lang="vi-VN" dirty="0"/>
              <a:t> український політичний діяч, ідеолог і теоретик українського націоналістичного руху ХХ </a:t>
            </a:r>
            <a:r>
              <a:rPr lang="vi-VN" dirty="0" smtClean="0"/>
              <a:t>століття, </a:t>
            </a:r>
            <a:r>
              <a:rPr lang="vi-VN" dirty="0"/>
              <a:t>після розколу Організації українських націоналістів голова Проводу ОУН-Б</a:t>
            </a:r>
            <a:r>
              <a:rPr lang="vi-VN" dirty="0" smtClean="0"/>
              <a:t>.</a:t>
            </a:r>
            <a:endParaRPr lang="uk-UA" dirty="0"/>
          </a:p>
        </p:txBody>
      </p:sp>
      <p:pic>
        <p:nvPicPr>
          <p:cNvPr id="1026" name="Picture 2" descr="http://mydim.ua/pub/peoples/ee4c43f3e233998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861046"/>
            <a:ext cx="2286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libr.rv.ua/images/pages/virtual/bandera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285" y="2636912"/>
            <a:ext cx="271462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375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effectLst/>
              </a:rPr>
              <a:t>Родина</a:t>
            </a:r>
            <a:br>
              <a:rPr lang="uk-UA" b="0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err="1"/>
              <a:t>Батько —</a:t>
            </a:r>
            <a:r>
              <a:rPr lang="uk-UA" dirty="0"/>
              <a:t> Андрій Бандера, греко-католицький священик, був у той час парохом в селі Старий Угринів. Походив із містаСтрий.</a:t>
            </a:r>
          </a:p>
          <a:p>
            <a:r>
              <a:rPr lang="uk-UA" dirty="0"/>
              <a:t>Мати — Мирослава Бандера, походила зі старої священицької родини (була донькою греко-католицького священика з села Старий Угринів).</a:t>
            </a:r>
          </a:p>
          <a:p>
            <a:r>
              <a:rPr lang="uk-UA" dirty="0"/>
              <a:t>Діти — Наталя (1941–1985), Андрій (1945-9 липня 1984</a:t>
            </a:r>
            <a:r>
              <a:rPr lang="uk-UA" dirty="0" smtClean="0"/>
              <a:t>), </a:t>
            </a:r>
            <a:r>
              <a:rPr lang="uk-UA" dirty="0"/>
              <a:t>Леся (1947–2011</a:t>
            </a:r>
            <a:r>
              <a:rPr lang="uk-UA" dirty="0" smtClean="0"/>
              <a:t>)</a:t>
            </a:r>
            <a:endParaRPr lang="uk-UA" dirty="0"/>
          </a:p>
          <a:p>
            <a:r>
              <a:rPr lang="uk-UA" dirty="0"/>
              <a:t>Внучки — Богдана, </a:t>
            </a:r>
            <a:r>
              <a:rPr lang="uk-UA" dirty="0" smtClean="0"/>
              <a:t>Олена.</a:t>
            </a:r>
            <a:endParaRPr lang="uk-UA" dirty="0"/>
          </a:p>
          <a:p>
            <a:r>
              <a:rPr lang="uk-UA" dirty="0"/>
              <a:t>Онук — Степан Андрійович Бандера (1969), народився у Вінніпезі (Канада), має диплом Колумбійського університету. Нині працює журналістом, як і його батько, котрий видавав у Канаді англомовну газету </a:t>
            </a:r>
            <a:r>
              <a:rPr lang="en-US" dirty="0"/>
              <a:t>Ukrainian </a:t>
            </a:r>
            <a:r>
              <a:rPr lang="en-US" dirty="0" smtClean="0"/>
              <a:t>Echo.</a:t>
            </a:r>
            <a:r>
              <a:rPr lang="uk-UA" dirty="0" smtClean="0"/>
              <a:t>Збереглася </a:t>
            </a:r>
            <a:r>
              <a:rPr lang="uk-UA" dirty="0"/>
              <a:t>детальна автобіографія Степана </a:t>
            </a:r>
            <a:r>
              <a:rPr lang="uk-UA" dirty="0" smtClean="0"/>
              <a:t>Бандери.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04737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effectLst/>
              </a:rPr>
              <a:t>Дитячі роки (1909–1927)</a:t>
            </a:r>
            <a:br>
              <a:rPr lang="uk-UA" b="0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/>
              <a:t>Дитинство Степан провів в Старому </a:t>
            </a:r>
            <a:r>
              <a:rPr lang="uk-UA" dirty="0" err="1"/>
              <a:t>Угринові</a:t>
            </a:r>
            <a:r>
              <a:rPr lang="uk-UA" dirty="0"/>
              <a:t>, в домі своїх батьків і дідів, виростаючи в атмосфері українського патріотизму та живих національно-культурних, політичних і суспільних </a:t>
            </a:r>
            <a:r>
              <a:rPr lang="uk-UA" dirty="0" err="1" smtClean="0"/>
              <a:t>зацікавлень</a:t>
            </a:r>
            <a:r>
              <a:rPr lang="uk-UA" dirty="0" err="1"/>
              <a:t>З</a:t>
            </a:r>
            <a:r>
              <a:rPr lang="uk-UA" dirty="0"/>
              <a:t> самого дитинства С. Бандера був свідком відродження і будови української держави. З </a:t>
            </a:r>
            <a:r>
              <a:rPr lang="uk-UA" dirty="0" err="1"/>
              <a:t>листоп</a:t>
            </a:r>
            <a:r>
              <a:rPr lang="uk-UA" dirty="0"/>
              <a:t>ада 1918 р. його батько був послом до парламенту Західньо-Української </a:t>
            </a:r>
            <a:r>
              <a:rPr lang="uk-UA" dirty="0" err="1"/>
              <a:t>Народньої</a:t>
            </a:r>
            <a:r>
              <a:rPr lang="uk-UA" dirty="0"/>
              <a:t> </a:t>
            </a:r>
            <a:r>
              <a:rPr lang="uk-UA" dirty="0" err="1"/>
              <a:t>Республіки — </a:t>
            </a:r>
            <a:r>
              <a:rPr lang="uk-UA" dirty="0"/>
              <a:t>Української Національної Ради в Станіславі і брав активну участь у формуванні державного життя в Калущині.</a:t>
            </a:r>
          </a:p>
          <a:p>
            <a:r>
              <a:rPr lang="uk-UA" dirty="0"/>
              <a:t>У вересні, або жовтні 1919 року Степан Бандера вступив до української гімназії в Стрию, де вчився до 1927 року. В третьому класі (від 1922 р.) він стає учасником Пласту; у Стрию був у 5-му пластовому курені імені князяЯрослава Осмомисла, а після закінчення гімназії — в 2-му курені старших пластунів «Загін Червона Калина».</a:t>
            </a:r>
          </a:p>
          <a:p>
            <a:r>
              <a:rPr lang="uk-UA" dirty="0" err="1"/>
              <a:t>Весною</a:t>
            </a:r>
            <a:r>
              <a:rPr lang="uk-UA" dirty="0"/>
              <a:t> 1922 р. від туберкульозу горла помирає його мати.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04314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50" name="Picture 2" descr="http://upload.wikimedia.org/wikipedia/commons/thumb/a/a2/Home_of_Bandera.gif/200px-Home_of_Bander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073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074" name="Picture 2" descr="http://upload.wikimedia.org/wikipedia/commons/d/d9/Bandera_plast_19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338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0" dirty="0">
                <a:effectLst/>
              </a:rPr>
              <a:t>В ув'язненні. Вихід із в'язниці (1936–1939)</a:t>
            </a:r>
            <a:br>
              <a:rPr lang="uk-UA" b="0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/>
              <a:t>У червні 1934 року був ув'язнений польською поліцією і перебував під слідством у в'язницях Львова,</a:t>
            </a:r>
            <a:r>
              <a:rPr lang="uk-UA" dirty="0" err="1"/>
              <a:t> </a:t>
            </a:r>
            <a:r>
              <a:rPr lang="uk-UA" dirty="0" err="1" smtClean="0"/>
              <a:t>Кракова</a:t>
            </a:r>
            <a:r>
              <a:rPr lang="uk-UA" dirty="0" err="1"/>
              <a:t> </a:t>
            </a:r>
            <a:r>
              <a:rPr lang="uk-UA" dirty="0"/>
              <a:t>й </a:t>
            </a:r>
            <a:r>
              <a:rPr lang="uk-UA" dirty="0" smtClean="0"/>
              <a:t>Варшави до </a:t>
            </a:r>
            <a:r>
              <a:rPr lang="uk-UA" dirty="0"/>
              <a:t>кінця1935 року. З 18 листопада 1935 до 13 січня 1936 проходив Варшавський процес, на якому Бандера, разом з 11 іншими обвинуваченими, був суджений за приналежність до ОУН та за організацію вбивства міністра внутрішніх справ </a:t>
            </a:r>
            <a:r>
              <a:rPr lang="uk-UA" dirty="0" smtClean="0"/>
              <a:t>Польщі Броніслава </a:t>
            </a:r>
            <a:r>
              <a:rPr lang="uk-UA" dirty="0"/>
              <a:t>Пєрацького. Бандеру засудили до смертної кари, яку замінено на довічне ув'язнення. Після того він сидів у в'язницях «</a:t>
            </a:r>
            <a:r>
              <a:rPr lang="en-US" dirty="0" err="1"/>
              <a:t>Święty</a:t>
            </a:r>
            <a:r>
              <a:rPr lang="en-US" dirty="0"/>
              <a:t> Krzyż» («</a:t>
            </a:r>
            <a:r>
              <a:rPr lang="uk-UA" dirty="0"/>
              <a:t>Святий Хрест») </a:t>
            </a:r>
            <a:r>
              <a:rPr lang="uk-UA" dirty="0" smtClean="0"/>
              <a:t>коло </a:t>
            </a:r>
            <a:r>
              <a:rPr lang="uk-UA" dirty="0" err="1"/>
              <a:t> </a:t>
            </a:r>
            <a:r>
              <a:rPr lang="uk-UA" dirty="0" err="1" smtClean="0"/>
              <a:t>Кельц</a:t>
            </a:r>
            <a:r>
              <a:rPr lang="uk-UA" dirty="0" smtClean="0"/>
              <a:t>ь, </a:t>
            </a:r>
            <a:r>
              <a:rPr lang="uk-UA" dirty="0"/>
              <a:t>у Вронках коло Познаня і в Бересті до вересня 1939 року. 13 вересня, коли положення польських військ на тому відтинку стало критичним, в'язнична адміністрація і сторожа поспішно евакуювалися, а в'язні вийшли на волю.</a:t>
            </a:r>
          </a:p>
          <a:p>
            <a:r>
              <a:rPr lang="uk-UA" dirty="0"/>
              <a:t>У першій половині січня 1940 року Бандера прибув до Італії. Був у Римі, де станицею ОУН керував проф. Є. Онацький. Там він зустрівся з своїм братом Олександром, який жив у Римі від 1933–1934, студіював там і зробив докторат з політично-економічних наук, одружився і працював у нашій місцевій станиці.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4379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098" name="Picture 2" descr="http://cs309418.vk.me/v309418063/518f/ootDNB4jGp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603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effectLst/>
              </a:rPr>
              <a:t>Вбивство</a:t>
            </a:r>
            <a:br>
              <a:rPr lang="uk-UA" b="0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15 жовтня 1959 року в </a:t>
            </a:r>
            <a:r>
              <a:rPr lang="ru-RU" dirty="0" err="1"/>
              <a:t>під'їзді</a:t>
            </a:r>
            <a:r>
              <a:rPr lang="ru-RU" dirty="0"/>
              <a:t> </a:t>
            </a:r>
            <a:r>
              <a:rPr lang="ru-RU" dirty="0" err="1"/>
              <a:t>будинку</a:t>
            </a:r>
            <a:r>
              <a:rPr lang="ru-RU" dirty="0"/>
              <a:t> на </a:t>
            </a:r>
            <a:r>
              <a:rPr lang="ru-RU" dirty="0" err="1"/>
              <a:t>вулиці</a:t>
            </a:r>
            <a:r>
              <a:rPr lang="ru-RU" dirty="0"/>
              <a:t> </a:t>
            </a:r>
            <a:r>
              <a:rPr lang="ru-RU" dirty="0" err="1"/>
              <a:t>Крайтмайр</a:t>
            </a:r>
            <a:r>
              <a:rPr lang="ru-RU" dirty="0"/>
              <a:t>, 7 (</a:t>
            </a:r>
            <a:r>
              <a:rPr lang="ru-RU" i="1" dirty="0" err="1"/>
              <a:t>Kreittmayrstraße</a:t>
            </a:r>
            <a:r>
              <a:rPr lang="ru-RU" dirty="0"/>
              <a:t>), в Мюнхені о 13:05 </a:t>
            </a:r>
            <a:r>
              <a:rPr lang="ru-RU" dirty="0" err="1"/>
              <a:t>знайшли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живого залитого </a:t>
            </a:r>
            <a:r>
              <a:rPr lang="ru-RU" dirty="0" err="1"/>
              <a:t>кров'ю</a:t>
            </a:r>
            <a:r>
              <a:rPr lang="ru-RU" dirty="0"/>
              <a:t> Степана </a:t>
            </a:r>
            <a:r>
              <a:rPr lang="ru-RU" dirty="0" err="1"/>
              <a:t>Бандеру</a:t>
            </a:r>
            <a:r>
              <a:rPr lang="ru-RU" dirty="0"/>
              <a:t>. </a:t>
            </a:r>
            <a:r>
              <a:rPr lang="ru-RU" dirty="0" err="1"/>
              <a:t>Медична</a:t>
            </a:r>
            <a:r>
              <a:rPr lang="ru-RU" dirty="0"/>
              <a:t> </a:t>
            </a:r>
            <a:r>
              <a:rPr lang="ru-RU" dirty="0" err="1"/>
              <a:t>експертиза</a:t>
            </a:r>
            <a:r>
              <a:rPr lang="ru-RU" dirty="0"/>
              <a:t> </a:t>
            </a:r>
            <a:r>
              <a:rPr lang="ru-RU" dirty="0" err="1"/>
              <a:t>виявила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причиною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отрута</a:t>
            </a:r>
            <a:r>
              <a:rPr lang="ru-RU" dirty="0"/>
              <a:t>. Богдан Сташинський 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спеціального</a:t>
            </a:r>
            <a:r>
              <a:rPr lang="ru-RU" dirty="0"/>
              <a:t> </a:t>
            </a:r>
            <a:r>
              <a:rPr lang="ru-RU" dirty="0" err="1"/>
              <a:t>пістолета</a:t>
            </a:r>
            <a:r>
              <a:rPr lang="ru-RU" dirty="0"/>
              <a:t> </a:t>
            </a:r>
            <a:r>
              <a:rPr lang="ru-RU" dirty="0" err="1"/>
              <a:t>вистрілив</a:t>
            </a:r>
            <a:r>
              <a:rPr lang="ru-RU" dirty="0"/>
              <a:t> в </a:t>
            </a:r>
            <a:r>
              <a:rPr lang="ru-RU" dirty="0" err="1"/>
              <a:t>обличчя</a:t>
            </a:r>
            <a:r>
              <a:rPr lang="ru-RU" dirty="0"/>
              <a:t> Степану </a:t>
            </a:r>
            <a:r>
              <a:rPr lang="ru-RU" dirty="0" err="1"/>
              <a:t>Бандері</a:t>
            </a:r>
            <a:r>
              <a:rPr lang="ru-RU" dirty="0"/>
              <a:t> </a:t>
            </a:r>
            <a:r>
              <a:rPr lang="ru-RU" dirty="0" err="1"/>
              <a:t>струменем</a:t>
            </a:r>
            <a:r>
              <a:rPr lang="ru-RU" dirty="0"/>
              <a:t> </a:t>
            </a:r>
            <a:r>
              <a:rPr lang="ru-RU" dirty="0" err="1"/>
              <a:t>розчину</a:t>
            </a:r>
            <a:r>
              <a:rPr lang="ru-RU" dirty="0"/>
              <a:t> </a:t>
            </a:r>
            <a:r>
              <a:rPr lang="ru-RU" dirty="0" err="1"/>
              <a:t>ціанистого</a:t>
            </a:r>
            <a:r>
              <a:rPr lang="ru-RU" dirty="0"/>
              <a:t> </a:t>
            </a:r>
            <a:r>
              <a:rPr lang="ru-RU" dirty="0" err="1"/>
              <a:t>калію</a:t>
            </a:r>
            <a:r>
              <a:rPr lang="ru-RU" dirty="0"/>
              <a:t>. Два роки </a:t>
            </a:r>
            <a:r>
              <a:rPr lang="ru-RU" dirty="0" err="1"/>
              <a:t>пізніше</a:t>
            </a:r>
            <a:r>
              <a:rPr lang="ru-RU" dirty="0"/>
              <a:t>, 17 листопада 1961 р., </a:t>
            </a:r>
            <a:r>
              <a:rPr lang="ru-RU" dirty="0" err="1"/>
              <a:t>німецькі</a:t>
            </a:r>
            <a:r>
              <a:rPr lang="ru-RU" dirty="0"/>
              <a:t> </a:t>
            </a:r>
            <a:r>
              <a:rPr lang="ru-RU" dirty="0" err="1"/>
              <a:t>судові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проголосили,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вбивцею</a:t>
            </a:r>
            <a:r>
              <a:rPr lang="ru-RU" dirty="0"/>
              <a:t> Степана </a:t>
            </a:r>
            <a:r>
              <a:rPr lang="ru-RU" dirty="0" err="1"/>
              <a:t>Бандери</a:t>
            </a:r>
            <a:r>
              <a:rPr lang="ru-RU" dirty="0"/>
              <a:t> є Богдан Сташинський з наказу Шелепіна і Хрущова.</a:t>
            </a:r>
          </a:p>
          <a:p>
            <a:r>
              <a:rPr lang="ru-RU" dirty="0" err="1"/>
              <a:t>Після</a:t>
            </a:r>
            <a:r>
              <a:rPr lang="ru-RU" dirty="0"/>
              <a:t> докладного </a:t>
            </a:r>
            <a:r>
              <a:rPr lang="ru-RU" dirty="0" err="1"/>
              <a:t>слідства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вбивці</a:t>
            </a:r>
            <a:r>
              <a:rPr lang="ru-RU" dirty="0"/>
              <a:t> </a:t>
            </a:r>
            <a:r>
              <a:rPr lang="ru-RU" dirty="0" err="1"/>
              <a:t>відбувся</a:t>
            </a:r>
            <a:r>
              <a:rPr lang="ru-RU" dirty="0"/>
              <a:t> т. </a:t>
            </a:r>
            <a:r>
              <a:rPr lang="ru-RU" dirty="0" err="1"/>
              <a:t>зв</a:t>
            </a:r>
            <a:r>
              <a:rPr lang="ru-RU" dirty="0"/>
              <a:t>. «процес </a:t>
            </a:r>
            <a:r>
              <a:rPr lang="ru-RU" dirty="0" err="1"/>
              <a:t>Сташинського</a:t>
            </a:r>
            <a:r>
              <a:rPr lang="ru-RU" dirty="0"/>
              <a:t>» </a:t>
            </a:r>
            <a:r>
              <a:rPr lang="ru-RU" dirty="0" err="1"/>
              <a:t>від</a:t>
            </a:r>
            <a:r>
              <a:rPr lang="ru-RU" dirty="0"/>
              <a:t> </a:t>
            </a:r>
            <a:r>
              <a:rPr lang="ru-RU" dirty="0" smtClean="0"/>
              <a:t>8</a:t>
            </a:r>
            <a:r>
              <a:rPr lang="ru-RU" dirty="0"/>
              <a:t> до 15 жовтня 1962 р. </a:t>
            </a:r>
            <a:r>
              <a:rPr lang="ru-RU" dirty="0" err="1"/>
              <a:t>Присуд</a:t>
            </a:r>
            <a:r>
              <a:rPr lang="ru-RU" dirty="0"/>
              <a:t> </a:t>
            </a:r>
            <a:r>
              <a:rPr lang="ru-RU" dirty="0" err="1"/>
              <a:t>проголошено</a:t>
            </a:r>
            <a:r>
              <a:rPr lang="ru-RU" dirty="0"/>
              <a:t> 19 жовтня — </a:t>
            </a:r>
            <a:r>
              <a:rPr lang="ru-RU" dirty="0" err="1"/>
              <a:t>вбивцю</a:t>
            </a:r>
            <a:r>
              <a:rPr lang="ru-RU" dirty="0"/>
              <a:t> </a:t>
            </a:r>
            <a:r>
              <a:rPr lang="ru-RU" dirty="0" err="1"/>
              <a:t>засуджено</a:t>
            </a:r>
            <a:r>
              <a:rPr lang="ru-RU" dirty="0"/>
              <a:t> на 8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важкої</a:t>
            </a:r>
            <a:r>
              <a:rPr lang="ru-RU" dirty="0"/>
              <a:t> </a:t>
            </a:r>
            <a:r>
              <a:rPr lang="ru-RU" dirty="0" err="1"/>
              <a:t>в'язниці</a:t>
            </a:r>
            <a:r>
              <a:rPr lang="ru-RU" dirty="0"/>
              <a:t>.</a:t>
            </a:r>
          </a:p>
          <a:p>
            <a:r>
              <a:rPr lang="ru-RU" dirty="0" err="1"/>
              <a:t>Німецький</a:t>
            </a:r>
            <a:r>
              <a:rPr lang="ru-RU" dirty="0"/>
              <a:t> </a:t>
            </a:r>
            <a:r>
              <a:rPr lang="ru-RU" dirty="0" err="1"/>
              <a:t>Верховний</a:t>
            </a:r>
            <a:r>
              <a:rPr lang="ru-RU" dirty="0"/>
              <a:t> Суд у Карлсруе затвердив,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обвинуваченим</a:t>
            </a:r>
            <a:r>
              <a:rPr lang="ru-RU" dirty="0"/>
              <a:t> у </a:t>
            </a:r>
            <a:r>
              <a:rPr lang="ru-RU" dirty="0" err="1"/>
              <a:t>вбивстві</a:t>
            </a:r>
            <a:r>
              <a:rPr lang="ru-RU" dirty="0"/>
              <a:t> </a:t>
            </a:r>
            <a:r>
              <a:rPr lang="ru-RU" dirty="0" err="1"/>
              <a:t>Бандери</a:t>
            </a:r>
            <a:r>
              <a:rPr lang="ru-RU" dirty="0"/>
              <a:t> є </a:t>
            </a:r>
            <a:r>
              <a:rPr lang="ru-RU" dirty="0" err="1"/>
              <a:t>радянський</a:t>
            </a:r>
            <a:r>
              <a:rPr lang="ru-RU" dirty="0"/>
              <a:t> уряд у Москві. В </a:t>
            </a:r>
            <a:r>
              <a:rPr lang="ru-RU" dirty="0" err="1"/>
              <a:t>інтерв'ю</a:t>
            </a:r>
            <a:r>
              <a:rPr lang="ru-RU" dirty="0"/>
              <a:t> </a:t>
            </a:r>
            <a:r>
              <a:rPr lang="ru-RU" dirty="0" err="1"/>
              <a:t>російській</a:t>
            </a:r>
            <a:r>
              <a:rPr lang="ru-RU" dirty="0"/>
              <a:t> </a:t>
            </a:r>
            <a:r>
              <a:rPr lang="ru-RU" dirty="0" err="1"/>
              <a:t>газеті</a:t>
            </a:r>
            <a:r>
              <a:rPr lang="ru-RU" dirty="0"/>
              <a:t> «Комсомольская правда», </a:t>
            </a:r>
            <a:r>
              <a:rPr lang="ru-RU" dirty="0" err="1"/>
              <a:t>опублікованому</a:t>
            </a:r>
            <a:r>
              <a:rPr lang="ru-RU" dirty="0"/>
              <a:t> у </a:t>
            </a:r>
            <a:r>
              <a:rPr lang="ru-RU" dirty="0" err="1"/>
              <a:t>номері</a:t>
            </a:r>
            <a:r>
              <a:rPr lang="ru-RU" dirty="0"/>
              <a:t> за 6 грудня 2005 року, </a:t>
            </a:r>
            <a:r>
              <a:rPr lang="ru-RU" dirty="0" err="1"/>
              <a:t>колишній</a:t>
            </a:r>
            <a:r>
              <a:rPr lang="ru-RU" dirty="0"/>
              <a:t> голова КДБ СРСР Володимир </a:t>
            </a:r>
            <a:r>
              <a:rPr lang="ru-RU" dirty="0" err="1"/>
              <a:t>Крючковвизнав</a:t>
            </a:r>
            <a:r>
              <a:rPr lang="ru-RU" dirty="0"/>
              <a:t> </a:t>
            </a:r>
            <a:r>
              <a:rPr lang="ru-RU" dirty="0" err="1"/>
              <a:t>що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i="1" dirty="0" smtClean="0"/>
              <a:t>«</a:t>
            </a:r>
            <a:r>
              <a:rPr lang="ru-RU" i="1" dirty="0"/>
              <a:t>убийство Степана </a:t>
            </a:r>
            <a:r>
              <a:rPr lang="ru-RU" i="1" dirty="0" err="1"/>
              <a:t>Бандеры</a:t>
            </a:r>
            <a:r>
              <a:rPr lang="ru-RU" i="1" dirty="0"/>
              <a:t> было одним из последних устранений КГБ насильственными методами нежелательных элементов</a:t>
            </a:r>
            <a:r>
              <a:rPr lang="ru-RU" i="1" dirty="0" smtClean="0"/>
              <a:t>»</a:t>
            </a:r>
            <a:endParaRPr lang="ru-RU" dirty="0"/>
          </a:p>
          <a:p>
            <a:r>
              <a:rPr lang="ru-RU" dirty="0"/>
              <a:t>20 жовтня 1959 року Степана </a:t>
            </a:r>
            <a:r>
              <a:rPr lang="ru-RU" dirty="0" err="1"/>
              <a:t>Бандеру</a:t>
            </a:r>
            <a:r>
              <a:rPr lang="ru-RU" dirty="0"/>
              <a:t> </a:t>
            </a:r>
            <a:r>
              <a:rPr lang="ru-RU" dirty="0" err="1"/>
              <a:t>поховали</a:t>
            </a:r>
            <a:r>
              <a:rPr lang="ru-RU" dirty="0"/>
              <a:t> на </a:t>
            </a:r>
            <a:r>
              <a:rPr lang="ru-RU" dirty="0" err="1"/>
              <a:t>мюнхенському</a:t>
            </a:r>
            <a:r>
              <a:rPr lang="ru-RU" dirty="0"/>
              <a:t> </a:t>
            </a:r>
            <a:r>
              <a:rPr lang="ru-RU" dirty="0" err="1"/>
              <a:t>цвинтарі</a:t>
            </a:r>
            <a:r>
              <a:rPr lang="ru-RU" dirty="0"/>
              <a:t> </a:t>
            </a:r>
            <a:r>
              <a:rPr lang="ru-RU" dirty="0" err="1" smtClean="0"/>
              <a:t>Вальдфрідгофна</a:t>
            </a:r>
            <a:r>
              <a:rPr lang="ru-RU" dirty="0" smtClean="0"/>
              <a:t> </a:t>
            </a:r>
            <a:r>
              <a:rPr lang="ru-RU" dirty="0"/>
              <a:t>43 </a:t>
            </a:r>
            <a:r>
              <a:rPr lang="ru-RU" dirty="0" err="1"/>
              <a:t>полі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958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</TotalTime>
  <Words>72</Words>
  <Application>Microsoft Office PowerPoint</Application>
  <PresentationFormat>Экран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Степа́н Андрі́йович Банде́ра</vt:lpstr>
      <vt:lpstr>Презентация PowerPoint</vt:lpstr>
      <vt:lpstr>Родина </vt:lpstr>
      <vt:lpstr>Дитячі роки (1909–1927) </vt:lpstr>
      <vt:lpstr>Презентация PowerPoint</vt:lpstr>
      <vt:lpstr>Презентация PowerPoint</vt:lpstr>
      <vt:lpstr>В ув'язненні. Вихід із в'язниці (1936–1939) </vt:lpstr>
      <vt:lpstr>Презентация PowerPoint</vt:lpstr>
      <vt:lpstr>Вбивство </vt:lpstr>
      <vt:lpstr>Презентация PowerPoint</vt:lpstr>
      <vt:lpstr>Музеї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Степа́н Андрі́йович Банде́ра</dc:title>
  <dc:creator>Тарас</dc:creator>
  <cp:lastModifiedBy>Тарас</cp:lastModifiedBy>
  <cp:revision>3</cp:revision>
  <dcterms:created xsi:type="dcterms:W3CDTF">2013-04-29T19:03:00Z</dcterms:created>
  <dcterms:modified xsi:type="dcterms:W3CDTF">2013-04-29T19:31:28Z</dcterms:modified>
</cp:coreProperties>
</file>