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6BD4-10C1-4C03-ABD5-0FE78F778962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CD7F9-A101-4D08-811B-290F18CE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D7F9-A101-4D08-811B-290F18CEB0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4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D87AFD-0C45-4B1E-BD87-8B0FA03AE985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F47DD3-EFFE-409E-8624-A2D810D105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777318" cy="1731982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Культурне і духовне життя в Україні 1917-1920</a:t>
            </a: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Л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тература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426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89372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570156"/>
            <a:ext cx="3224681" cy="5163100"/>
          </a:xfrm>
        </p:spPr>
        <p:txBody>
          <a:bodyPr/>
          <a:lstStyle/>
          <a:p>
            <a:r>
              <a:rPr lang="uk-UA" sz="2400" b="1" dirty="0"/>
              <a:t>Михайло Грушевський  </a:t>
            </a:r>
            <a:r>
              <a:rPr lang="uk-UA" sz="2400" dirty="0"/>
              <a:t>(1866 – 1934)</a:t>
            </a:r>
            <a:br>
              <a:rPr lang="uk-UA" sz="2400" dirty="0"/>
            </a:br>
            <a:r>
              <a:rPr lang="uk-UA" sz="2400" dirty="0"/>
              <a:t>професор історії, організатор української науки, </a:t>
            </a:r>
            <a:r>
              <a:rPr lang="uk-UA" sz="2400" dirty="0" smtClean="0"/>
              <a:t>голова </a:t>
            </a:r>
            <a:r>
              <a:rPr lang="uk-UA" sz="2400" dirty="0"/>
              <a:t>Центральної Ради (</a:t>
            </a:r>
            <a:r>
              <a:rPr lang="uk-UA" sz="2400" dirty="0" smtClean="0"/>
              <a:t>1917–1918), автор </a:t>
            </a:r>
            <a:r>
              <a:rPr lang="uk-UA" sz="2400" dirty="0"/>
              <a:t>понад 2000 наукових </a:t>
            </a:r>
            <a:r>
              <a:rPr lang="uk-UA" sz="2400" dirty="0" smtClean="0"/>
              <a:t>праць ( Історія </a:t>
            </a:r>
            <a:r>
              <a:rPr lang="uk-UA" sz="2400" dirty="0"/>
              <a:t>України-Руси, На порозі нової України </a:t>
            </a:r>
            <a:r>
              <a:rPr lang="uk-UA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08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Видавництва книг </a:t>
            </a:r>
            <a:r>
              <a:rPr lang="uk-UA" dirty="0" smtClean="0"/>
              <a:t>зосереджувалися </a:t>
            </a:r>
            <a:r>
              <a:rPr lang="uk-UA" dirty="0"/>
              <a:t>на випуску підручників та популярних книжок для народу.</a:t>
            </a:r>
            <a:endParaRPr lang="ru-RU" dirty="0"/>
          </a:p>
          <a:p>
            <a:r>
              <a:rPr lang="uk-UA" dirty="0" smtClean="0"/>
              <a:t>Видавнича продукція мала агітаційно-пропагандистський характер.</a:t>
            </a:r>
          </a:p>
          <a:p>
            <a:r>
              <a:rPr lang="uk-UA" dirty="0" smtClean="0"/>
              <a:t>У 1918 р. вийшло понад 1000 назв українських книжок.</a:t>
            </a:r>
          </a:p>
          <a:p>
            <a:r>
              <a:rPr lang="uk-UA" dirty="0" smtClean="0"/>
              <a:t>Активізувалася українська преса.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56263" cy="1414290"/>
          </a:xfrm>
        </p:spPr>
        <p:txBody>
          <a:bodyPr/>
          <a:lstStyle/>
          <a:p>
            <a:r>
              <a:rPr lang="uk-UA" sz="3100" dirty="0" smtClean="0"/>
              <a:t>3.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Нові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можливості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українського книгодрукування та преси.</a:t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7385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Популярні серед читачів:</a:t>
            </a:r>
          </a:p>
          <a:p>
            <a:pPr marL="0" indent="0">
              <a:buNone/>
            </a:pPr>
            <a:r>
              <a:rPr lang="uk-UA" dirty="0" smtClean="0"/>
              <a:t> «Нова </a:t>
            </a:r>
            <a:r>
              <a:rPr lang="uk-UA" dirty="0"/>
              <a:t>рада» </a:t>
            </a:r>
          </a:p>
          <a:p>
            <a:pPr marL="0" indent="0">
              <a:buNone/>
            </a:pPr>
            <a:r>
              <a:rPr lang="uk-UA" dirty="0" smtClean="0"/>
              <a:t>«Робітнича </a:t>
            </a:r>
            <a:r>
              <a:rPr lang="uk-UA" dirty="0"/>
              <a:t>газета»</a:t>
            </a:r>
          </a:p>
          <a:p>
            <a:pPr marL="0" indent="0">
              <a:buNone/>
            </a:pPr>
            <a:r>
              <a:rPr lang="uk-UA" dirty="0" smtClean="0"/>
              <a:t>«Народна </a:t>
            </a:r>
            <a:r>
              <a:rPr lang="uk-UA" dirty="0"/>
              <a:t>воля»</a:t>
            </a:r>
          </a:p>
          <a:p>
            <a:r>
              <a:rPr lang="uk-UA" dirty="0" smtClean="0"/>
              <a:t>Літературно-мистецькі</a:t>
            </a:r>
          </a:p>
          <a:p>
            <a:pPr marL="0" indent="0">
              <a:buNone/>
            </a:pPr>
            <a:r>
              <a:rPr lang="uk-UA" dirty="0" smtClean="0"/>
              <a:t> видання:</a:t>
            </a:r>
          </a:p>
          <a:p>
            <a:pPr marL="0" indent="0">
              <a:buNone/>
            </a:pPr>
            <a:r>
              <a:rPr lang="uk-UA" dirty="0" smtClean="0"/>
              <a:t>«Наше минуле»</a:t>
            </a:r>
          </a:p>
          <a:p>
            <a:pPr marL="0" indent="0">
              <a:buNone/>
            </a:pPr>
            <a:r>
              <a:rPr lang="uk-UA" dirty="0" smtClean="0"/>
              <a:t>«Літературно-критичний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альманах»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3785566" cy="1440160"/>
          </a:xfrm>
        </p:spPr>
        <p:txBody>
          <a:bodyPr/>
          <a:lstStyle/>
          <a:p>
            <a:r>
              <a:rPr lang="uk-UA" sz="3200" dirty="0" smtClean="0"/>
              <a:t>Газети почали видаватися у повітових осередках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319"/>
            <a:ext cx="4464496" cy="637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0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7745505" cy="3877815"/>
          </a:xfrm>
        </p:spPr>
        <p:txBody>
          <a:bodyPr/>
          <a:lstStyle/>
          <a:p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1. Почала бурхливо розвиватися українська література. </a:t>
            </a:r>
          </a:p>
          <a:p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2. На новий рівень вийшло наукове літературознавство.</a:t>
            </a:r>
          </a:p>
          <a:p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3. Відкрилися нові можливості для українського книгодрукування та преси.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еволюційні події не загальмували мистецьке життя, а надали йому нового, національного забарвлення.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168352" cy="465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3400" dirty="0" smtClean="0"/>
              <a:t>1.</a:t>
            </a:r>
            <a:r>
              <a:rPr lang="uk-UA" sz="3400" b="1" dirty="0" smtClean="0"/>
              <a:t>Іван Франко </a:t>
            </a:r>
            <a:r>
              <a:rPr lang="uk-UA" sz="3400" dirty="0" smtClean="0"/>
              <a:t>(1856 – 1916)</a:t>
            </a:r>
            <a:br>
              <a:rPr lang="uk-UA" sz="3400" dirty="0" smtClean="0"/>
            </a:br>
            <a:r>
              <a:rPr lang="uk-UA" sz="3400" dirty="0" smtClean="0"/>
              <a:t>письменник, політичний діяч, публіцист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024336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6104" y="6200486"/>
            <a:ext cx="38884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Івану</a:t>
            </a:r>
            <a:r>
              <a:rPr lang="ru-RU" dirty="0"/>
              <a:t> Франку у </a:t>
            </a:r>
            <a:r>
              <a:rPr lang="ru-RU" dirty="0" err="1"/>
              <a:t>Львові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81642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56263" cy="1054250"/>
          </a:xfrm>
        </p:spPr>
        <p:txBody>
          <a:bodyPr/>
          <a:lstStyle/>
          <a:p>
            <a:r>
              <a:rPr lang="uk-UA" sz="3100" b="1" dirty="0" smtClean="0"/>
              <a:t>Василь Стефаник </a:t>
            </a:r>
            <a:r>
              <a:rPr lang="uk-UA" sz="3100" dirty="0" smtClean="0"/>
              <a:t>(1871 -1936)</a:t>
            </a:r>
            <a:br>
              <a:rPr lang="uk-UA" sz="3100" dirty="0" smtClean="0"/>
            </a:br>
            <a:r>
              <a:rPr lang="uk-UA" sz="3100" dirty="0" smtClean="0"/>
              <a:t>майстер експресіоністичної новели, політик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3699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600400" cy="360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uk-UA" sz="3100" b="1" dirty="0" smtClean="0"/>
              <a:t>Володимир Винниченко </a:t>
            </a:r>
            <a:r>
              <a:rPr lang="uk-UA" sz="3100" dirty="0" smtClean="0"/>
              <a:t>(1880 – 1951)</a:t>
            </a:r>
            <a:br>
              <a:rPr lang="uk-UA" sz="3100" dirty="0" smtClean="0"/>
            </a:br>
            <a:r>
              <a:rPr lang="uk-UA" sz="3100" dirty="0" smtClean="0"/>
              <a:t>прозаїк, драматург, політичний та державний діяч</a:t>
            </a: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9"/>
            <a:ext cx="3695278" cy="47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61922" y="6160164"/>
            <a:ext cx="29836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Ювілейна монета, реверс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0" y="2030136"/>
            <a:ext cx="2942456" cy="40918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56263" cy="1198266"/>
          </a:xfrm>
        </p:spPr>
        <p:txBody>
          <a:bodyPr/>
          <a:lstStyle/>
          <a:p>
            <a:r>
              <a:rPr lang="uk-UA" sz="3100" b="1" dirty="0" smtClean="0"/>
              <a:t>Агатангел Кримський </a:t>
            </a:r>
            <a:r>
              <a:rPr lang="uk-UA" sz="3100" dirty="0" smtClean="0"/>
              <a:t>(1871 – 1942)</a:t>
            </a:r>
            <a:br>
              <a:rPr lang="uk-UA" sz="3100" dirty="0" smtClean="0"/>
            </a:br>
            <a:r>
              <a:rPr lang="uk-UA" sz="3100" dirty="0" smtClean="0"/>
              <a:t>історик, перекладач, один з організаторів  Академії наук України</a:t>
            </a: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52839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72200" y="6117053"/>
            <a:ext cx="23762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Марка з </a:t>
            </a:r>
            <a:r>
              <a:rPr lang="ru-RU" dirty="0" smtClean="0"/>
              <a:t>портретом А</a:t>
            </a:r>
            <a:r>
              <a:rPr lang="ru-RU" dirty="0"/>
              <a:t>. Ю. Кримського.</a:t>
            </a:r>
          </a:p>
        </p:txBody>
      </p:sp>
    </p:spTree>
    <p:extLst>
      <p:ext uri="{BB962C8B-B14F-4D97-AF65-F5344CB8AC3E}">
        <p14:creationId xmlns:p14="http://schemas.microsoft.com/office/powerpoint/2010/main" val="1074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959261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131840" cy="4032448"/>
          </a:xfrm>
        </p:spPr>
        <p:txBody>
          <a:bodyPr/>
          <a:lstStyle/>
          <a:p>
            <a:r>
              <a:rPr lang="uk-UA" sz="3100" b="1" dirty="0" smtClean="0"/>
              <a:t>Павло Тичина </a:t>
            </a:r>
            <a:r>
              <a:rPr lang="uk-UA" sz="3100" dirty="0" smtClean="0"/>
              <a:t>(1891 – 1967)</a:t>
            </a:r>
            <a:br>
              <a:rPr lang="uk-UA" sz="3100" dirty="0" smtClean="0"/>
            </a:br>
            <a:r>
              <a:rPr lang="uk-UA" sz="3100" dirty="0" smtClean="0"/>
              <a:t>український поет, перекладач, громадський діяч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5293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506210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260648"/>
            <a:ext cx="2864641" cy="482453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100" b="1" dirty="0" smtClean="0"/>
              <a:t>2. Михайло Драгоманов </a:t>
            </a:r>
            <a:r>
              <a:rPr lang="uk-UA" sz="3100" dirty="0" smtClean="0"/>
              <a:t>(1841 – 1895)</a:t>
            </a:r>
            <a:br>
              <a:rPr lang="uk-UA" sz="3100" dirty="0" smtClean="0"/>
            </a:br>
            <a:r>
              <a:rPr lang="uk-UA" sz="3100" dirty="0" smtClean="0"/>
              <a:t>літературознавець, історик, громадський діяч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7768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406207" cy="572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147751" cy="5328592"/>
          </a:xfrm>
        </p:spPr>
        <p:txBody>
          <a:bodyPr/>
          <a:lstStyle/>
          <a:p>
            <a:r>
              <a:rPr lang="uk-UA" sz="3100" b="1" dirty="0" smtClean="0"/>
              <a:t>Сергій Єфремов </a:t>
            </a:r>
            <a:r>
              <a:rPr lang="uk-UA" sz="3100" dirty="0" smtClean="0"/>
              <a:t>(1876 – 1939)</a:t>
            </a:r>
            <a:br>
              <a:rPr lang="uk-UA" sz="3100" dirty="0" smtClean="0"/>
            </a:br>
            <a:r>
              <a:rPr lang="ru-RU" sz="3100" dirty="0"/>
              <a:t>літературний критик, історик літератури, академік Української Академії Наук (з 1919)</a:t>
            </a:r>
            <a:r>
              <a:rPr lang="uk-UA" sz="3100" dirty="0" smtClean="0"/>
              <a:t>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203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</TotalTime>
  <Words>199</Words>
  <Application>Microsoft Office PowerPoint</Application>
  <PresentationFormat>Экран 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Культурне і духовне життя в Україні 1917-1920</vt:lpstr>
      <vt:lpstr>Революційні події не загальмували мистецьке життя, а надали йому нового, національного забарвлення. </vt:lpstr>
      <vt:lpstr>  1.Іван Франко (1856 – 1916) письменник, політичний діяч, публіцист </vt:lpstr>
      <vt:lpstr>Василь Стефаник (1871 -1936) майстер експресіоністичної новели, політик</vt:lpstr>
      <vt:lpstr>Володимир Винниченко (1880 – 1951) прозаїк, драматург, політичний та державний діяч</vt:lpstr>
      <vt:lpstr>Агатангел Кримський (1871 – 1942) історик, перекладач, один з організаторів  Академії наук України</vt:lpstr>
      <vt:lpstr>Павло Тичина (1891 – 1967) український поет, перекладач, громадський діяч</vt:lpstr>
      <vt:lpstr>2. Михайло Драгоманов (1841 – 1895) літературознавець, історик, громадський діяч</vt:lpstr>
      <vt:lpstr>Сергій Єфремов (1876 – 1939) літературний критик, історик літератури, академік Української Академії Наук (з 1919) </vt:lpstr>
      <vt:lpstr>Михайло Грушевський  (1866 – 1934) професор історії, організатор української науки, голова Центральної Ради (1917–1918), автор понад 2000 наукових праць ( Історія України-Руси, На порозі нової України )</vt:lpstr>
      <vt:lpstr>3. Нові можливості для українського книгодрукування та преси. </vt:lpstr>
      <vt:lpstr>Газети почали видаватися у повітових осередках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Культурне і духовне життя в Україні 1917-1920</dc:title>
  <dc:creator>Вика</dc:creator>
  <cp:lastModifiedBy>Вика</cp:lastModifiedBy>
  <cp:revision>10</cp:revision>
  <dcterms:created xsi:type="dcterms:W3CDTF">2013-04-03T18:08:55Z</dcterms:created>
  <dcterms:modified xsi:type="dcterms:W3CDTF">2013-04-03T19:51:52Z</dcterms:modified>
</cp:coreProperties>
</file>