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36912"/>
            <a:ext cx="6480720" cy="3021320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6480048" cy="1896616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</a:rPr>
              <a:t>My </a:t>
            </a:r>
            <a:r>
              <a:rPr lang="en-US" sz="6600" dirty="0" err="1" smtClean="0">
                <a:solidFill>
                  <a:schemeClr val="accent2">
                    <a:lumMod val="75000"/>
                  </a:schemeClr>
                </a:solidFill>
              </a:rPr>
              <a:t>hobbie</a:t>
            </a:r>
            <a:endParaRPr lang="ru-RU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Рисунок 5" descr="0002dqh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132856"/>
            <a:ext cx="4155480" cy="4335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My favorite his book is </a:t>
            </a:r>
            <a:r>
              <a:rPr lang="ru-RU" dirty="0" smtClean="0">
                <a:solidFill>
                  <a:srgbClr val="0070C0"/>
                </a:solidFill>
              </a:rPr>
              <a:t>«</a:t>
            </a:r>
            <a:r>
              <a:rPr lang="en-US" dirty="0" smtClean="0">
                <a:solidFill>
                  <a:srgbClr val="0070C0"/>
                </a:solidFill>
              </a:rPr>
              <a:t>Three friends</a:t>
            </a:r>
            <a:r>
              <a:rPr lang="ru-RU" dirty="0" smtClean="0">
                <a:solidFill>
                  <a:srgbClr val="0070C0"/>
                </a:solidFill>
              </a:rPr>
              <a:t>»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" name="Содержимое 5" descr="b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2243930"/>
            <a:ext cx="3071834" cy="38997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My hobby is reading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Praga_knijnaya_jarmarka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669" y="1412776"/>
            <a:ext cx="6555666" cy="52184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Reading is one of the best hobbies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me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6356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52367" y="1600200"/>
            <a:ext cx="607726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Reading is a way for me to relax and to use imagination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Read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556792"/>
            <a:ext cx="5112568" cy="50529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Books  have influenced all my life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summer-reading-kid-1dfd0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450951"/>
            <a:ext cx="4968552" cy="50886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books are brilliant</a:t>
            </a:r>
            <a:r>
              <a:rPr lang="ru-RU" dirty="0" smtClean="0">
                <a:solidFill>
                  <a:srgbClr val="FFFF00"/>
                </a:solidFill>
              </a:rPr>
              <a:t>!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books-pi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556792"/>
            <a:ext cx="3816490" cy="502656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 am mad about books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6335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556792"/>
            <a:ext cx="4680520" cy="53012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I </a:t>
            </a:r>
            <a:r>
              <a:rPr lang="en-US" dirty="0" smtClean="0">
                <a:solidFill>
                  <a:srgbClr val="92D050"/>
                </a:solidFill>
              </a:rPr>
              <a:t>like </a:t>
            </a:r>
            <a:r>
              <a:rPr lang="en-US" dirty="0" smtClean="0">
                <a:solidFill>
                  <a:srgbClr val="92D050"/>
                </a:solidFill>
              </a:rPr>
              <a:t>reading </a:t>
            </a:r>
            <a:r>
              <a:rPr lang="en-US" dirty="0" smtClean="0">
                <a:solidFill>
                  <a:srgbClr val="92D050"/>
                </a:solidFill>
              </a:rPr>
              <a:t>story about real life</a:t>
            </a:r>
            <a:r>
              <a:rPr lang="ru-RU" dirty="0" smtClean="0">
                <a:solidFill>
                  <a:srgbClr val="92D050"/>
                </a:solidFill>
              </a:rPr>
              <a:t>.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" name="Содержимое 3" descr="1312802200_rpmnfdduf0vyaxi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412776"/>
            <a:ext cx="4896544" cy="49685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My favorite author is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Remark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Содержимое 5" descr="imgprevie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2214555"/>
            <a:ext cx="3071833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182</TotalTime>
  <Words>70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Слайд 1</vt:lpstr>
      <vt:lpstr>My hobby is reading.</vt:lpstr>
      <vt:lpstr>Reading is one of the best hobbies for me.</vt:lpstr>
      <vt:lpstr>Reading is a way for me to relax and to use imagination.</vt:lpstr>
      <vt:lpstr>Books  have influenced all my life.</vt:lpstr>
      <vt:lpstr>The books are brilliant!</vt:lpstr>
      <vt:lpstr>I am mad about books.</vt:lpstr>
      <vt:lpstr>I like reading story about real life.</vt:lpstr>
      <vt:lpstr>My favorite author is Remark</vt:lpstr>
      <vt:lpstr>My favorite his book is «Three friends».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аленка</dc:creator>
  <cp:lastModifiedBy>Пользователь Windows</cp:lastModifiedBy>
  <cp:revision>23</cp:revision>
  <dcterms:modified xsi:type="dcterms:W3CDTF">2014-10-12T14:56:39Z</dcterms:modified>
</cp:coreProperties>
</file>