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72" r:id="rId8"/>
    <p:sldId id="261" r:id="rId9"/>
    <p:sldId id="262" r:id="rId10"/>
    <p:sldId id="263" r:id="rId11"/>
    <p:sldId id="270" r:id="rId12"/>
    <p:sldId id="264" r:id="rId13"/>
    <p:sldId id="265" r:id="rId14"/>
    <p:sldId id="271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ADAE-6035-4718-B1CC-A1508E3C1A7E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53BE-E91A-408D-B82C-18C00F7E9D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ADAE-6035-4718-B1CC-A1508E3C1A7E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53BE-E91A-408D-B82C-18C00F7E9D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ADAE-6035-4718-B1CC-A1508E3C1A7E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53BE-E91A-408D-B82C-18C00F7E9D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ADAE-6035-4718-B1CC-A1508E3C1A7E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53BE-E91A-408D-B82C-18C00F7E9D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ADAE-6035-4718-B1CC-A1508E3C1A7E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53BE-E91A-408D-B82C-18C00F7E9D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ADAE-6035-4718-B1CC-A1508E3C1A7E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53BE-E91A-408D-B82C-18C00F7E9D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ADAE-6035-4718-B1CC-A1508E3C1A7E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53BE-E91A-408D-B82C-18C00F7E9D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ADAE-6035-4718-B1CC-A1508E3C1A7E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AD53BE-E91A-408D-B82C-18C00F7E9D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ADAE-6035-4718-B1CC-A1508E3C1A7E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53BE-E91A-408D-B82C-18C00F7E9D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ADAE-6035-4718-B1CC-A1508E3C1A7E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CAD53BE-E91A-408D-B82C-18C00F7E9D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C5DADAE-6035-4718-B1CC-A1508E3C1A7E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53BE-E91A-408D-B82C-18C00F7E9D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C5DADAE-6035-4718-B1CC-A1508E3C1A7E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CAD53BE-E91A-408D-B82C-18C00F7E9D2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068960"/>
            <a:ext cx="6480048" cy="2301240"/>
          </a:xfrm>
        </p:spPr>
        <p:txBody>
          <a:bodyPr/>
          <a:lstStyle/>
          <a:p>
            <a:r>
              <a:rPr lang="ru-RU" dirty="0" smtClean="0"/>
              <a:t>Павел Скоропадский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445224"/>
            <a:ext cx="4391816" cy="1104528"/>
          </a:xfrm>
        </p:spPr>
        <p:txBody>
          <a:bodyPr/>
          <a:lstStyle/>
          <a:p>
            <a:pPr algn="r"/>
            <a:r>
              <a:rPr lang="ru-RU" dirty="0"/>
              <a:t>у</a:t>
            </a:r>
            <a:r>
              <a:rPr lang="ru-RU" dirty="0" smtClean="0"/>
              <a:t>ченицы 10-Б класса </a:t>
            </a:r>
          </a:p>
          <a:p>
            <a:pPr algn="r"/>
            <a:r>
              <a:rPr lang="ru-RU" dirty="0" smtClean="0"/>
              <a:t>Жилавской Екатерины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рмия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6510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Возглавив аппарат Военного министерства и Генерального штаба, Скоропадский ввёл воинскую обязанность, разработал план формирования постоянной армии из восьми корпусов, военно-морского флота и авиации.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02" y="1196752"/>
            <a:ext cx="3756314" cy="3954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0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Внешняя политика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2696972" cy="2620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области внешней политики была достигнута ратификация Брестского договора (3 марта 1918 г.).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16" y="1856612"/>
            <a:ext cx="5232584" cy="3139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9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Эвакуация германских войск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298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Украинская </a:t>
            </a:r>
            <a:r>
              <a:rPr lang="ru-RU" sz="2000" dirty="0"/>
              <a:t>держава получила признание 30 государств. После поражения в Первой мировой войне германские войска вынуждены были начать эвакуацию с Украины.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4654152" cy="247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7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Восстание </a:t>
            </a:r>
            <a:r>
              <a:rPr lang="ru-RU" dirty="0" err="1" smtClean="0"/>
              <a:t>сечевых</a:t>
            </a:r>
            <a:r>
              <a:rPr lang="ru-RU" dirty="0" smtClean="0"/>
              <a:t> стрельцов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2890664" cy="20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16 ноября 1918 г. сечевые стрельцы подняли восстание против </a:t>
            </a:r>
            <a:r>
              <a:rPr lang="ru-RU" sz="2000" dirty="0" smtClean="0"/>
              <a:t>гетмана.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79431"/>
            <a:ext cx="5396264" cy="349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7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7467600" cy="1143000"/>
          </a:xfrm>
        </p:spPr>
        <p:txBody>
          <a:bodyPr/>
          <a:lstStyle/>
          <a:p>
            <a:r>
              <a:rPr lang="ru-RU" dirty="0" smtClean="0"/>
              <a:t>Отречение от власти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412776"/>
            <a:ext cx="3394720" cy="269289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14 </a:t>
            </a:r>
            <a:r>
              <a:rPr lang="ru-RU" sz="2000" dirty="0"/>
              <a:t>декабря Скоропадский отрёкся от власти и выехал в Германию. Позднее он возглавил одну из группировок украинской эмиграции.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399482" cy="5361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1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Скоропадский и фашисты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746648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Во время Второй мировой войны сотрудничал с фашистами.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5624164" cy="4218122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0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Смертельная контузия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466728" cy="3196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26 апреля 1945 г., пытаясь выбраться из осаждённого Берлина, Скоропадский был смертельно контужен на железнодорожной станции </a:t>
            </a:r>
            <a:r>
              <a:rPr lang="ru-RU" sz="2000" dirty="0" err="1"/>
              <a:t>Меттен</a:t>
            </a:r>
            <a:r>
              <a:rPr lang="ru-RU" sz="2000" dirty="0"/>
              <a:t> в Баварии во время бомбардировки союзной авиацией.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32" y="1268760"/>
            <a:ext cx="2855476" cy="4411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7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715200" cy="525658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Павел </a:t>
            </a:r>
            <a:r>
              <a:rPr lang="ru-RU" dirty="0" smtClean="0"/>
              <a:t>Скоропадский</a:t>
            </a:r>
          </a:p>
          <a:p>
            <a:r>
              <a:rPr lang="ru-RU" dirty="0"/>
              <a:t>Начало </a:t>
            </a:r>
            <a:r>
              <a:rPr lang="ru-RU" dirty="0" smtClean="0"/>
              <a:t>деятельности</a:t>
            </a:r>
          </a:p>
          <a:p>
            <a:r>
              <a:rPr lang="ru-RU" dirty="0" smtClean="0"/>
              <a:t>Отставка</a:t>
            </a:r>
          </a:p>
          <a:p>
            <a:r>
              <a:rPr lang="ru-RU" dirty="0"/>
              <a:t>Советская власть на Украине</a:t>
            </a:r>
            <a:endParaRPr lang="ru-RU" dirty="0" smtClean="0"/>
          </a:p>
          <a:p>
            <a:r>
              <a:rPr lang="ru-RU" dirty="0" smtClean="0"/>
              <a:t>Гетман</a:t>
            </a:r>
          </a:p>
          <a:p>
            <a:r>
              <a:rPr lang="ru-RU" dirty="0"/>
              <a:t>Внутренняя  </a:t>
            </a:r>
            <a:r>
              <a:rPr lang="ru-RU" dirty="0" smtClean="0"/>
              <a:t>политика</a:t>
            </a:r>
          </a:p>
          <a:p>
            <a:r>
              <a:rPr lang="ru-RU" dirty="0" smtClean="0"/>
              <a:t>Армия</a:t>
            </a:r>
          </a:p>
          <a:p>
            <a:r>
              <a:rPr lang="ru-RU" dirty="0"/>
              <a:t>Внешняя </a:t>
            </a:r>
            <a:r>
              <a:rPr lang="ru-RU" dirty="0" smtClean="0"/>
              <a:t>политика</a:t>
            </a:r>
          </a:p>
          <a:p>
            <a:r>
              <a:rPr lang="ru-RU" dirty="0"/>
              <a:t>Эвакуация германских </a:t>
            </a:r>
            <a:r>
              <a:rPr lang="ru-RU" dirty="0" smtClean="0"/>
              <a:t>войск</a:t>
            </a:r>
          </a:p>
          <a:p>
            <a:r>
              <a:rPr lang="ru-RU" dirty="0"/>
              <a:t>Восстание </a:t>
            </a:r>
            <a:r>
              <a:rPr lang="ru-RU" dirty="0" err="1"/>
              <a:t>сечевых</a:t>
            </a:r>
            <a:r>
              <a:rPr lang="ru-RU" dirty="0"/>
              <a:t> </a:t>
            </a:r>
            <a:r>
              <a:rPr lang="ru-RU" dirty="0" smtClean="0"/>
              <a:t>стрельцов</a:t>
            </a:r>
          </a:p>
          <a:p>
            <a:r>
              <a:rPr lang="ru-RU" dirty="0"/>
              <a:t>Отречение от </a:t>
            </a:r>
            <a:r>
              <a:rPr lang="ru-RU" dirty="0" smtClean="0"/>
              <a:t>власти</a:t>
            </a:r>
          </a:p>
          <a:p>
            <a:r>
              <a:rPr lang="ru-RU" dirty="0"/>
              <a:t>Скоропадский и </a:t>
            </a:r>
            <a:r>
              <a:rPr lang="ru-RU" dirty="0" smtClean="0"/>
              <a:t>фашисты</a:t>
            </a:r>
          </a:p>
          <a:p>
            <a:r>
              <a:rPr lang="ru-RU" dirty="0"/>
              <a:t>Смертельная </a:t>
            </a:r>
            <a:r>
              <a:rPr lang="ru-RU" dirty="0" smtClean="0"/>
              <a:t>контузия</a:t>
            </a:r>
          </a:p>
        </p:txBody>
      </p:sp>
    </p:spTree>
    <p:extLst>
      <p:ext uri="{BB962C8B-B14F-4D97-AF65-F5344CB8AC3E}">
        <p14:creationId xmlns:p14="http://schemas.microsoft.com/office/powerpoint/2010/main" val="18644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5818658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Скоропадский Павел Петрович (1873—1945), украинский военный, политический и государственный деятель, генерал-лейтенант (1916 г.).</a:t>
            </a:r>
          </a:p>
        </p:txBody>
      </p:sp>
    </p:spTree>
    <p:extLst>
      <p:ext uri="{BB962C8B-B14F-4D97-AF65-F5344CB8AC3E}">
        <p14:creationId xmlns:p14="http://schemas.microsoft.com/office/powerpoint/2010/main" val="5866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Павел </a:t>
            </a:r>
            <a:r>
              <a:rPr lang="ru-RU" dirty="0"/>
              <a:t>С</a:t>
            </a:r>
            <a:r>
              <a:rPr lang="ru-RU" dirty="0" smtClean="0"/>
              <a:t>коропадский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3052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Родился 15 мая 1873 г. в Висбадене (Германия) в семье из древнего дворянского рода. Окончил Пажеский корпус (1893 г.), участвовал в Русско-японской войне (1904—1905 гг.), с 1905 г. находился в свите царя.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23" y="1916832"/>
            <a:ext cx="4111816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5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538736" cy="449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Скоропадский сражался на фронте в Первой мировой войне, получил чин генерал-лейтенанта (1916 г.). Летом 1917 г. он начал украинизацию 34-го армейского корпуса.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3026990" cy="4101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1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Отставка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3240360" cy="33409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/>
              <a:t>После Октябрьского переворота Скоропадский двинул корпус к Киеву, пытаясь задержать воинские части, направлявшиеся на поддержку большевиков, но, чувствуя недоверие к себе со стороны Центральной рады, подал в отставку.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3032682" cy="4442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8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Советская власть на </a:t>
            </a:r>
            <a:r>
              <a:rPr lang="ru-RU" dirty="0"/>
              <a:t>У</a:t>
            </a:r>
            <a:r>
              <a:rPr lang="ru-RU" dirty="0" smtClean="0"/>
              <a:t>краине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178696" cy="3340967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000" dirty="0"/>
              <a:t>Когда на Украине установилась советская власть, скрывался под чужим именем и вышел из подполья только после возвращения в Киев правительства Украинской народной республики.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23954"/>
            <a:ext cx="4630292" cy="2998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0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Гетман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466728" cy="3412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апреле 1918 г. офицерская организация при поддержке немцев совершила переворот и провозгласила создание Украинской державы во главе с гетманом Скоропадским.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41865"/>
            <a:ext cx="4395787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9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Внутренняя  политика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1484784"/>
            <a:ext cx="4114800" cy="4781128"/>
          </a:xfrm>
        </p:spPr>
        <p:txBody>
          <a:bodyPr>
            <a:normAutofit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осстановлены </a:t>
            </a:r>
            <a:r>
              <a:rPr lang="ru-RU" sz="2000" dirty="0"/>
              <a:t>частная собственность на землю, свобода торговли и частного </a:t>
            </a:r>
            <a:r>
              <a:rPr lang="ru-RU" sz="2000" dirty="0" smtClean="0"/>
              <a:t>предпринимательства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ринят </a:t>
            </a:r>
            <a:r>
              <a:rPr lang="ru-RU" sz="2000" dirty="0"/>
              <a:t>закон об украинском </a:t>
            </a:r>
            <a:r>
              <a:rPr lang="ru-RU" sz="2000" dirty="0" smtClean="0"/>
              <a:t>гражданстве </a:t>
            </a:r>
          </a:p>
          <a:p>
            <a:r>
              <a:rPr lang="ru-RU" sz="2000" dirty="0"/>
              <a:t>Ф</a:t>
            </a:r>
            <a:r>
              <a:rPr lang="ru-RU" sz="2000" dirty="0" smtClean="0"/>
              <a:t>ормирование </a:t>
            </a:r>
            <a:r>
              <a:rPr lang="ru-RU" sz="2000" dirty="0"/>
              <a:t>украинской национальной гвардии, законодательно получило права казачество как сословие. </a:t>
            </a:r>
            <a:endParaRPr lang="ru-RU" sz="20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013556" cy="2839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8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282</TotalTime>
  <Words>396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Павел Скоропадский </vt:lpstr>
      <vt:lpstr>План</vt:lpstr>
      <vt:lpstr>Скоропадский Павел Петрович (1873—1945), украинский военный, политический и государственный деятель, генерал-лейтенант (1916 г.).</vt:lpstr>
      <vt:lpstr>Павел Скоропадский</vt:lpstr>
      <vt:lpstr>Начало деятельности</vt:lpstr>
      <vt:lpstr>Отставка</vt:lpstr>
      <vt:lpstr>Советская власть на Украине</vt:lpstr>
      <vt:lpstr>Гетман</vt:lpstr>
      <vt:lpstr>Внутренняя  политика</vt:lpstr>
      <vt:lpstr>Армия</vt:lpstr>
      <vt:lpstr>Внешняя политика</vt:lpstr>
      <vt:lpstr>Эвакуация германских войск</vt:lpstr>
      <vt:lpstr>Восстание сечевых стрельцов</vt:lpstr>
      <vt:lpstr>Отречение от власти</vt:lpstr>
      <vt:lpstr>Скоропадский и фашисты</vt:lpstr>
      <vt:lpstr>Смертельная контузия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Павел Скоропадский</dc:title>
  <dc:creator>Пользователь</dc:creator>
  <cp:lastModifiedBy>Пользователь</cp:lastModifiedBy>
  <cp:revision>17</cp:revision>
  <dcterms:created xsi:type="dcterms:W3CDTF">2013-01-27T19:59:50Z</dcterms:created>
  <dcterms:modified xsi:type="dcterms:W3CDTF">2013-01-29T19:00:48Z</dcterms:modified>
</cp:coreProperties>
</file>