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4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0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86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6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40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9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1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0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7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Чорнобильська катастрофа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Презентац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ію підготувала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Кошелева Анастасія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2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5.Близько 97% радіоактивного матеріалу 4-го реактора знаходиться в саркофазі, який потроху руйнується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Ліквідатори ЧАЕС дуже швидко збудували надійний для того часу саркофаг, який перешкодив подальшому розповсюдженню радіоактивних речовин з реактора. Влада СРСР збиралася через 20 років замінити саркофаг на новий. Проте, як ми всі знаємо, "віз і нині там". Зараз саркофаг поступово руйнується, його поверхня покрита тріщинами, ширини яких цілком достатньо, щоб всередину пробрався щур.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того, щоб побудувати новий саркофаг, потрібно більше 2 мільярдів доларів. В України таких грошей немає, а інші країни не поспішають виділяти засоби.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2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57401"/>
            <a:ext cx="8596668" cy="352571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Серед усіх трагедій, які пережило людство, чорнобильська катастрофа не має аналогів за масштабами рукотворного забруднення екологічної сфери, негативного впливу на здоров'я, психіку людей, їх соціальні, економічні і побутові умови життя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54" y="3966509"/>
            <a:ext cx="2621507" cy="1743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052" y="4045763"/>
            <a:ext cx="288365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840" y="2160590"/>
            <a:ext cx="8776162" cy="17209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 1 год 23 хв 40 сек 26 квітня перший, а слідом за ним другий вибух зруйнували реактор, в якому знаходилось 200 т урану. Ланцюгова реакція поділу, яка виникла відразу ж після вибуху, зупинилась. Почався процес плавлення тепловиділяючих сполук та всіх елементів активної зони. Утворився багатокомпозиційний розплав металу, що ділився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Николай\Downloads\images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84" y="388152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6465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17" y="3905381"/>
            <a:ext cx="2286198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83111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перші години після аварії багато хто, мабуть, не усвідомлював, наскільки сильно зруйнований реактор, тому було прийнято помилкове рішення забезпечити подачу води в активну зону реактора для її охолоджування. Ці зусилля були даремними, оскільки і трубопроводи, і сама активна зона були зруйновані, але вони вимагали ведення робіт в зонах з високою радіацією, які персонал виконував без захисного одягу. Інші дії персоналу станції, такі як гасіння локальних пожеж в приміщеннях станції, заходи, направлені на запобігання можливого вибуху водню, та інше, навпаки, були необхідними. Можливо, вони запобігли ще більш серйозним наслідкам.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Вогонь гасили до 5-ї години ранку. У середині четвертого блоку його вдалося загасити лише до 10 травня 1986 року, коли більша частина графіту згоріла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Picture 5" descr="C:\Users\Николай\Downloads\images (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91708"/>
            <a:ext cx="5112568" cy="2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77690" y="7060222"/>
            <a:ext cx="8596312" cy="45719"/>
          </a:xfrm>
          <a:prstGeom prst="rect">
            <a:avLst/>
          </a:prstGeom>
        </p:spPr>
      </p:pic>
      <p:pic>
        <p:nvPicPr>
          <p:cNvPr id="7" name="Picture 2" descr="C:\Users\Николай\Downloads\загруженное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98" y="2687660"/>
            <a:ext cx="3987728" cy="30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иколай\Downloads\images 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88" y="2687660"/>
            <a:ext cx="3065563" cy="31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80474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Катастрофа поставила свій слід і на тваринному світі певним чином, який виявився набагато серйознішим, ніж ураження рослин. У лісі, всипаному викидом, було знищено більшість комах, які жили у верхньому сантиметрі ґрунту. Не раз було помічено тварин з лисими лапами й низами животів. Домашні ж тварини, яких кинули напризволяще, згруповувалися в зграї та знищували одна одну чи слабших істот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Picture 3" descr="C:\Users\Николай\Downloads\images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46" y="3965331"/>
            <a:ext cx="3350999" cy="23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Николай\Downloads\images (3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21" y="3965330"/>
            <a:ext cx="2931141" cy="23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7718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Значному забрудненню піддалися ліси. Через те, що в лісовій екосистемі цезій постійно циркулює, а не виводиться з неї, рівні забруднення лісових продуктів, таких як гриби, ягоди і дичина, залишаються небезпечними. Надзвичайно цікавими для дослідників видаються випадки генетичних змін рослин, котрі зустрічаються доволі часто. Виявляються вони у змінах кольору та форм багатьох квітів та рослин, викривлені пагонів та багатократному видовженні голок ялин. Рівень забруднення річок і більшості озер в даний час низький. Проте в деяких озерах, в яких немає стоку, концентрація цезію у воді і рибі ще протягом десятиліть може становити небезпеку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4" descr="C:\Users\Николай\Downloads\images (4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34" y="4932485"/>
            <a:ext cx="2761674" cy="17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94541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того, щоб швидко перевірити забруднення стронцієм ґрунту і водойм у конкретній місцевості, вчені використовують шкарлупу яєць або ж черепашок молюсків, в яких він накопичується. Хоча й на значних відстанях від ЧАЕС життя рослин і тварин протікає нормально, однак детальні дослідження свідчать, що більшість організмів містить у собі підвищені концентрації радіонуклідів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843376" y="2034791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E32DE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7" name="Picture 2" descr="C:\Users\Николай\Downloads\images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9" y="4106007"/>
            <a:ext cx="3929656" cy="26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06008"/>
            <a:ext cx="3657600" cy="265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3227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Було зареєстровано 134 випадки гострої променевої хвороби серед людей, що виконували аварійні роботи на четвертому енергоблоці. У багатьох випадках променева хвороба ускладнювалася променевими опіками шкіри, викликаними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β-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випромінюванням. Радіаційний фон дуже впливає на організм людини, знижується імунітет і виникає ряд захворювань. Набагато збільшилися серцево-судинні захворювання, нервові хвороби, викликані стресами, пов'язаними з самим фактом переселення, втратою майна, онкологічні захворювання (рак щитовидної залози, частішання випадків лейкемії).</a:t>
            </a:r>
          </a:p>
          <a:p>
            <a:endParaRPr lang="ru-RU" dirty="0"/>
          </a:p>
        </p:txBody>
      </p:sp>
      <p:pic>
        <p:nvPicPr>
          <p:cNvPr id="4" name="Picture 3" descr="C:\Users\Николай\Downloads\images (3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32" y="4492868"/>
            <a:ext cx="4596216" cy="23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658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Trebuchet MS</vt:lpstr>
      <vt:lpstr>Wingdings</vt:lpstr>
      <vt:lpstr>Wingdings 3</vt:lpstr>
      <vt:lpstr>Грань</vt:lpstr>
      <vt:lpstr>Чорнобильська катастрофа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Чорнобильська катастрофа</dc:title>
  <dc:creator>1</dc:creator>
  <cp:lastModifiedBy>1</cp:lastModifiedBy>
  <cp:revision>4</cp:revision>
  <dcterms:created xsi:type="dcterms:W3CDTF">2013-09-22T13:21:04Z</dcterms:created>
  <dcterms:modified xsi:type="dcterms:W3CDTF">2013-09-22T13:54:14Z</dcterms:modified>
</cp:coreProperties>
</file>