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2A041C0-1777-4339-9C27-CDF3A08E6317}" type="datetimeFigureOut">
              <a:rPr lang="ru-RU" smtClean="0"/>
              <a:pPr/>
              <a:t>19.05.2013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5261B4E-B3C4-4FDA-83B3-F59C0D5827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A041C0-1777-4339-9C27-CDF3A08E6317}" type="datetimeFigureOut">
              <a:rPr lang="ru-RU" smtClean="0"/>
              <a:pPr/>
              <a:t>19.05.2013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261B4E-B3C4-4FDA-83B3-F59C0D5827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A041C0-1777-4339-9C27-CDF3A08E6317}" type="datetimeFigureOut">
              <a:rPr lang="ru-RU" smtClean="0"/>
              <a:pPr/>
              <a:t>19.05.2013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261B4E-B3C4-4FDA-83B3-F59C0D5827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A041C0-1777-4339-9C27-CDF3A08E6317}" type="datetimeFigureOut">
              <a:rPr lang="ru-RU" smtClean="0"/>
              <a:pPr/>
              <a:t>19.05.2013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261B4E-B3C4-4FDA-83B3-F59C0D5827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A041C0-1777-4339-9C27-CDF3A08E6317}" type="datetimeFigureOut">
              <a:rPr lang="ru-RU" smtClean="0"/>
              <a:pPr/>
              <a:t>19.05.2013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261B4E-B3C4-4FDA-83B3-F59C0D5827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A041C0-1777-4339-9C27-CDF3A08E6317}" type="datetimeFigureOut">
              <a:rPr lang="ru-RU" smtClean="0"/>
              <a:pPr/>
              <a:t>19.05.2013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261B4E-B3C4-4FDA-83B3-F59C0D5827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A041C0-1777-4339-9C27-CDF3A08E6317}" type="datetimeFigureOut">
              <a:rPr lang="ru-RU" smtClean="0"/>
              <a:pPr/>
              <a:t>19.05.2013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261B4E-B3C4-4FDA-83B3-F59C0D5827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A041C0-1777-4339-9C27-CDF3A08E6317}" type="datetimeFigureOut">
              <a:rPr lang="ru-RU" smtClean="0"/>
              <a:pPr/>
              <a:t>19.05.2013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261B4E-B3C4-4FDA-83B3-F59C0D5827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A041C0-1777-4339-9C27-CDF3A08E6317}" type="datetimeFigureOut">
              <a:rPr lang="ru-RU" smtClean="0"/>
              <a:pPr/>
              <a:t>19.05.2013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261B4E-B3C4-4FDA-83B3-F59C0D5827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2A041C0-1777-4339-9C27-CDF3A08E6317}" type="datetimeFigureOut">
              <a:rPr lang="ru-RU" smtClean="0"/>
              <a:pPr/>
              <a:t>19.05.2013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261B4E-B3C4-4FDA-83B3-F59C0D5827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2A041C0-1777-4339-9C27-CDF3A08E6317}" type="datetimeFigureOut">
              <a:rPr lang="ru-RU" smtClean="0"/>
              <a:pPr/>
              <a:t>19.05.2013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5261B4E-B3C4-4FDA-83B3-F59C0D5827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2A041C0-1777-4339-9C27-CDF3A08E6317}" type="datetimeFigureOut">
              <a:rPr lang="ru-RU" smtClean="0"/>
              <a:pPr/>
              <a:t>19.05.2013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5261B4E-B3C4-4FDA-83B3-F59C0D58271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Stupka</a:t>
            </a:r>
            <a:r>
              <a:rPr lang="uk-UA" dirty="0" smtClean="0"/>
              <a:t> </a:t>
            </a:r>
            <a:r>
              <a:rPr lang="en-US" dirty="0" err="1" smtClean="0"/>
              <a:t>Bogdan</a:t>
            </a:r>
            <a:r>
              <a:rPr lang="en-US" dirty="0" smtClean="0"/>
              <a:t> </a:t>
            </a:r>
            <a:r>
              <a:rPr lang="en-US" dirty="0" err="1" smtClean="0"/>
              <a:t>Sylvestrovych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de-DE" dirty="0" smtClean="0"/>
              <a:t> 27. August 1941 in </a:t>
            </a:r>
            <a:r>
              <a:rPr lang="de-DE" dirty="0" err="1" smtClean="0"/>
              <a:t>Kulykiw</a:t>
            </a:r>
            <a:r>
              <a:rPr lang="de-DE" dirty="0" smtClean="0"/>
              <a:t> 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de-DE" dirty="0" smtClean="0"/>
              <a:t>† 22. Juli 2012 in Kiew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5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de-DE" dirty="0" smtClean="0"/>
              <a:t>Schauspieler geboren 27. August 1941 in das Dorf. </a:t>
            </a:r>
            <a:r>
              <a:rPr lang="de-DE" dirty="0" err="1" smtClean="0"/>
              <a:t>Kulikov</a:t>
            </a:r>
            <a:r>
              <a:rPr lang="de-DE" dirty="0" smtClean="0"/>
              <a:t> in </a:t>
            </a:r>
            <a:r>
              <a:rPr lang="de-DE" dirty="0" err="1" smtClean="0"/>
              <a:t>Lviv</a:t>
            </a:r>
            <a:r>
              <a:rPr lang="de-DE" dirty="0" smtClean="0"/>
              <a:t>, die damals unter der deutschen Besatzung war und in dem Distrikt Galizien im Generalgouvernement entfernt.</a:t>
            </a:r>
          </a:p>
          <a:p>
            <a:pPr>
              <a:buNone/>
            </a:pPr>
            <a:r>
              <a:rPr lang="de-DE" dirty="0" smtClean="0"/>
              <a:t>Gewöhnt an Szenen seiner Familie: Sein Vater sang im Chor der </a:t>
            </a:r>
            <a:r>
              <a:rPr lang="de-DE" dirty="0" err="1" smtClean="0"/>
              <a:t>L'Opera</a:t>
            </a:r>
            <a:r>
              <a:rPr lang="de-DE" dirty="0" smtClean="0"/>
              <a:t>, war der Bruder meiner Mutter in der gleichen Solistin und Tante - die wichtigsten Begleiter.</a:t>
            </a:r>
            <a:endParaRPr lang="uk-UA" dirty="0" smtClean="0"/>
          </a:p>
          <a:p>
            <a:pPr>
              <a:buNone/>
            </a:pPr>
            <a:r>
              <a:rPr lang="de-DE" dirty="0" smtClean="0"/>
              <a:t>Hinter den Kulissen des Theaters Bogdan </a:t>
            </a:r>
            <a:r>
              <a:rPr lang="de-DE" dirty="0" err="1" smtClean="0"/>
              <a:t>Stupka</a:t>
            </a:r>
            <a:r>
              <a:rPr lang="de-DE" dirty="0" smtClean="0"/>
              <a:t> gesehen und gehört von vielen berühmten Sängerinnen der Nachkriegszeit, darunter Ivan Koslowski und Sergei </a:t>
            </a:r>
            <a:r>
              <a:rPr lang="de-DE" dirty="0" err="1" smtClean="0"/>
              <a:t>Lemeshev</a:t>
            </a:r>
            <a:r>
              <a:rPr lang="de-DE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err="1" smtClean="0"/>
              <a:t>Biografie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842A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de-DE" dirty="0" err="1" smtClean="0"/>
              <a:t>Stupka</a:t>
            </a:r>
            <a:r>
              <a:rPr lang="de-DE" dirty="0" smtClean="0"/>
              <a:t> trat in über hundert Film- und über fünfzig Theaterrollen auf. Er war Träger der Auszeichnungen Volkskünstler de</a:t>
            </a:r>
            <a:r>
              <a:rPr lang="uk-UA" dirty="0" smtClean="0"/>
              <a:t>r</a:t>
            </a:r>
            <a:r>
              <a:rPr lang="de-DE" dirty="0" smtClean="0"/>
              <a:t> UdSSR und Verdienter Künstler der Ukraine sowie des ukrainischen Taras-</a:t>
            </a:r>
            <a:r>
              <a:rPr lang="de-DE" dirty="0" err="1" smtClean="0"/>
              <a:t>Schewtschenko</a:t>
            </a:r>
            <a:r>
              <a:rPr lang="de-DE" dirty="0" smtClean="0"/>
              <a:t>-Nationalpreises. Am 23. August 2011 wurde ihm zudem der Titel Held der Ukraine verliehen. Von 1999 bis 2001 war </a:t>
            </a:r>
            <a:r>
              <a:rPr lang="de-DE" dirty="0" err="1" smtClean="0"/>
              <a:t>Stupka</a:t>
            </a:r>
            <a:r>
              <a:rPr lang="de-DE" dirty="0" smtClean="0"/>
              <a:t> Kulturminister der </a:t>
            </a:r>
            <a:r>
              <a:rPr lang="de-DE" dirty="0" err="1" smtClean="0"/>
              <a:t>Ukraine.Danach</a:t>
            </a:r>
            <a:r>
              <a:rPr lang="de-DE" dirty="0" smtClean="0"/>
              <a:t> leitete er da</a:t>
            </a:r>
            <a:r>
              <a:rPr lang="uk-UA" dirty="0" smtClean="0"/>
              <a:t> </a:t>
            </a:r>
            <a:r>
              <a:rPr lang="de-DE" dirty="0" err="1" smtClean="0"/>
              <a:t>sAkademische</a:t>
            </a:r>
            <a:r>
              <a:rPr lang="de-DE" dirty="0" smtClean="0"/>
              <a:t> Ukrainische Dramatische Nationaltheater „Iwan Franko“ in Kiew.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Werdegang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842A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de-DE" dirty="0" smtClean="0"/>
              <a:t>22. Juli 2012 Bogdan </a:t>
            </a:r>
            <a:r>
              <a:rPr lang="de-DE" dirty="0" err="1" smtClean="0"/>
              <a:t>Stupka</a:t>
            </a:r>
            <a:r>
              <a:rPr lang="de-DE" dirty="0" smtClean="0"/>
              <a:t> nach langer Krankheit am einundsiebzigsten Lebensjahr starb um 6:45 im Krankenhaus "</a:t>
            </a:r>
            <a:r>
              <a:rPr lang="de-DE" dirty="0" err="1" smtClean="0"/>
              <a:t>Feofaniya</a:t>
            </a:r>
            <a:r>
              <a:rPr lang="de-DE" dirty="0" smtClean="0"/>
              <a:t>" . 24. Juli 2012 im Theater nach Ivan Franko Zeremonie Abschied von dem Schauspieler benannt.  Nach seinem Sohn, Ostap, Todesursache war ein Herzinfarkt gegen Knochenkrebs gestartet.</a:t>
            </a:r>
          </a:p>
          <a:p>
            <a:pPr>
              <a:buNone/>
            </a:pPr>
            <a:r>
              <a:rPr lang="de-DE" dirty="0" smtClean="0"/>
              <a:t>Bogdan </a:t>
            </a:r>
            <a:r>
              <a:rPr lang="de-DE" dirty="0" err="1" smtClean="0"/>
              <a:t>Stupka</a:t>
            </a:r>
            <a:r>
              <a:rPr lang="de-DE" dirty="0" smtClean="0"/>
              <a:t> würde eines Tages mit seiner Mutter Maria </a:t>
            </a:r>
            <a:r>
              <a:rPr lang="de-DE" dirty="0" err="1" smtClean="0"/>
              <a:t>Stupka</a:t>
            </a:r>
            <a:r>
              <a:rPr lang="de-DE" dirty="0" smtClean="0"/>
              <a:t>, der am Abend des 23. bis 24. JULI 2007 übergeben sterben.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pPr>
              <a:buNone/>
            </a:pPr>
            <a:r>
              <a:rPr lang="de-DE" dirty="0" smtClean="0"/>
              <a:t>Begraben in Kiew </a:t>
            </a:r>
            <a:r>
              <a:rPr lang="de-DE" dirty="0" err="1" smtClean="0"/>
              <a:t>Baikove</a:t>
            </a:r>
            <a:r>
              <a:rPr lang="de-DE" dirty="0" smtClean="0"/>
              <a:t> Friedhof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Sterben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842A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00px-Bogdan_Stupk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844824"/>
            <a:ext cx="3545160" cy="3403354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Рисунок 5" descr="bpicturepicture_4374864144227_11759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1960" y="1844824"/>
            <a:ext cx="4536504" cy="3384376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загруженное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916832"/>
            <a:ext cx="4176464" cy="3128317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230px-Bohdan_Stupk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8064" y="1772816"/>
            <a:ext cx="2921000" cy="35941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</TotalTime>
  <Words>188</Words>
  <Application>Microsoft Office PowerPoint</Application>
  <PresentationFormat>Экран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Открытая</vt:lpstr>
      <vt:lpstr>Stupka Bogdan Sylvestrovych</vt:lpstr>
      <vt:lpstr>Biografie</vt:lpstr>
      <vt:lpstr>Werdegang</vt:lpstr>
      <vt:lpstr>Sterben</vt:lpstr>
      <vt:lpstr>Слайд 5</vt:lpstr>
      <vt:lpstr>Слайд 6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Stupka Bogdan Sylvestrovych</dc:title>
  <dc:creator>User</dc:creator>
  <cp:lastModifiedBy>User</cp:lastModifiedBy>
  <cp:revision>3</cp:revision>
  <dcterms:created xsi:type="dcterms:W3CDTF">2013-05-19T19:59:32Z</dcterms:created>
  <dcterms:modified xsi:type="dcterms:W3CDTF">2013-05-19T20:18:15Z</dcterms:modified>
</cp:coreProperties>
</file>