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B8895C-EB9A-4BD8-AEA0-DCADFF3108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9DFA1-18AB-4A59-9901-7ABCFA37F4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98E0-5B3B-49D8-8C12-5047BA25E8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18F0-AA7D-4F4E-B05E-30BB6234A5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F39F-E863-4D36-82DA-05F72ACC0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0B8F-8053-44F5-A098-4664E08443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2E1D0-6AB1-49CC-B687-B697E1D40B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8B1AB-8C63-41C7-A262-7997E18204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C391-421B-41C3-A123-DA44C9F1A6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FFD67-5995-4D7A-9187-0016AD311D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46FA9-9DDD-4193-B1AF-EE4E5F5B55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2911289C-4CC3-4DC5-BD0C-B9FA1EA683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Містобудування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</a:t>
            </a:r>
            <a:r>
              <a:rPr lang="uk-UA" dirty="0" smtClean="0"/>
              <a:t> другій половині ХІХ століття</a:t>
            </a:r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725144"/>
            <a:ext cx="6596136" cy="1447056"/>
          </a:xfrm>
        </p:spPr>
        <p:txBody>
          <a:bodyPr/>
          <a:lstStyle/>
          <a:p>
            <a:pPr algn="ctr"/>
            <a:r>
              <a:rPr lang="uk-UA" sz="2400" dirty="0" smtClean="0"/>
              <a:t>Особлива увага приділялась </a:t>
            </a:r>
            <a:r>
              <a:rPr lang="uk-UA" sz="2400" dirty="0" err="1" smtClean="0"/>
              <a:t>асамблевій</a:t>
            </a:r>
            <a:r>
              <a:rPr lang="uk-UA" sz="2400" dirty="0" smtClean="0"/>
              <a:t> завершеності  центральних вулиць  і зараз ми маємо змогу милуватися їх архітектурою </a:t>
            </a:r>
            <a:endParaRPr lang="ru-RU" sz="2400" dirty="0"/>
          </a:p>
        </p:txBody>
      </p:sp>
      <p:pic>
        <p:nvPicPr>
          <p:cNvPr id="1026" name="Picture 2" descr="C:\Users\Наталья\Downloads\1298897515_lvov_ploshhad_rynok_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236096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348879"/>
            <a:ext cx="6408712" cy="2016225"/>
          </a:xfrm>
        </p:spPr>
        <p:txBody>
          <a:bodyPr/>
          <a:lstStyle/>
          <a:p>
            <a:pPr algn="l"/>
            <a:r>
              <a:rPr lang="uk-UA" dirty="0" smtClean="0"/>
              <a:t>Роботу підготував </a:t>
            </a:r>
            <a:br>
              <a:rPr lang="uk-UA" dirty="0" smtClean="0"/>
            </a:br>
            <a:r>
              <a:rPr lang="uk-UA" dirty="0" smtClean="0"/>
              <a:t>учень 9с класу    </a:t>
            </a:r>
            <a:br>
              <a:rPr lang="uk-UA" dirty="0" smtClean="0"/>
            </a:br>
            <a:r>
              <a:rPr lang="uk-UA" dirty="0" smtClean="0"/>
              <a:t>Нагорний Дмитро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uk-UA" dirty="0" smtClean="0"/>
              <a:t>З часів Катерини ІІ держава взяла під контроль розробку та реалізацію проектів забудови міст, починаючи з указу </a:t>
            </a:r>
            <a:r>
              <a:rPr lang="uk-UA" dirty="0" err="1" smtClean="0"/>
              <a:t>“Про</a:t>
            </a:r>
            <a:r>
              <a:rPr lang="uk-UA" dirty="0" smtClean="0"/>
              <a:t> виготовлення всім містам, їх будівництву і вулицям, спеціальних планів для кожної губернії </a:t>
            </a:r>
            <a:r>
              <a:rPr lang="uk-UA" dirty="0" err="1" smtClean="0"/>
              <a:t>окремо”</a:t>
            </a:r>
            <a:r>
              <a:rPr lang="uk-UA" dirty="0" smtClean="0"/>
              <a:t>    </a:t>
            </a:r>
            <a:endParaRPr lang="ru-RU" dirty="0"/>
          </a:p>
        </p:txBody>
      </p:sp>
      <p:pic>
        <p:nvPicPr>
          <p:cNvPr id="4101" name="Picture 5" descr="C:\Users\Наталья\Downloads\67046124_catherineii_antropo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194421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73050"/>
            <a:ext cx="4042792" cy="6324302"/>
          </a:xfrm>
        </p:spPr>
        <p:txBody>
          <a:bodyPr/>
          <a:lstStyle/>
          <a:p>
            <a:pPr lvl="3" algn="ctr">
              <a:buNone/>
            </a:pPr>
            <a:r>
              <a:rPr lang="uk-UA" sz="2400" b="1" dirty="0" smtClean="0"/>
              <a:t>В ІІ половині ХІХ століття </a:t>
            </a:r>
          </a:p>
          <a:p>
            <a:pPr lvl="3" algn="ctr">
              <a:buNone/>
            </a:pPr>
            <a:r>
              <a:rPr lang="uk-UA" sz="2400" b="1" dirty="0" smtClean="0"/>
              <a:t>міста стрімко зростають за рахунок приєднання до своїх територій сіл, </a:t>
            </a:r>
            <a:r>
              <a:rPr lang="uk-UA" sz="2400" b="1" dirty="0" err="1" smtClean="0"/>
              <a:t>слобід</a:t>
            </a:r>
            <a:r>
              <a:rPr lang="uk-UA" sz="2400" b="1" dirty="0" smtClean="0"/>
              <a:t> та хуторів. Нові райони виростають навколо старих центрів нерівномірно та стихійно</a:t>
            </a:r>
            <a:endParaRPr lang="ru-RU" sz="2400" b="1" dirty="0"/>
          </a:p>
        </p:txBody>
      </p:sp>
      <p:pic>
        <p:nvPicPr>
          <p:cNvPr id="5122" name="Picture 2" descr="C:\Users\Наталья\Downloads\mi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511256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592288"/>
          </a:xfrm>
        </p:spPr>
        <p:txBody>
          <a:bodyPr/>
          <a:lstStyle/>
          <a:p>
            <a:r>
              <a:rPr lang="uk-UA" sz="2400" dirty="0" smtClean="0"/>
              <a:t>На </a:t>
            </a:r>
            <a:r>
              <a:rPr lang="uk-UA" sz="2400" dirty="0"/>
              <a:t>о</a:t>
            </a:r>
            <a:r>
              <a:rPr lang="uk-UA" sz="2400" dirty="0" smtClean="0"/>
              <a:t>колицях міст з’являються кільця підприємств, а за промисловою смугою розбудовуються нові житлові райони. Умови проживання в них були несприятливі: транспортний гомін, шум, пил, кіптява супроводжували постійно мешканців промислових районів</a:t>
            </a:r>
            <a:endParaRPr lang="ru-RU" sz="2400" dirty="0"/>
          </a:p>
        </p:txBody>
      </p:sp>
      <p:pic>
        <p:nvPicPr>
          <p:cNvPr id="6146" name="Picture 2" descr="C:\Users\Наталья\Downloads\1-мая-МАЙСКАЯ-ЗАБАСТ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24944"/>
            <a:ext cx="76200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ownloads\Ungva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292" r="7292"/>
          <a:stretch>
            <a:fillRect/>
          </a:stretch>
        </p:blipFill>
        <p:spPr bwMode="auto">
          <a:xfrm>
            <a:off x="1792288" y="612775"/>
            <a:ext cx="630810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4725144"/>
            <a:ext cx="6308104" cy="1800200"/>
          </a:xfrm>
        </p:spPr>
        <p:txBody>
          <a:bodyPr/>
          <a:lstStyle/>
          <a:p>
            <a:pPr algn="ctr"/>
            <a:r>
              <a:rPr lang="uk-UA" sz="2000" dirty="0" smtClean="0"/>
              <a:t>     В містах знищувалися сади, парки, сквери – створювалися несприятливі екологічні умови для населення. Влада намагається припинити вирубку, розпочинає насадження нових парків, але тільки в центрі або біля нього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3933056"/>
            <a:ext cx="6236096" cy="2239144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2400" dirty="0" smtClean="0"/>
              <a:t>Але в стрімкому розвитку міст були і позитивні зрушення: на прилеглих до центру майданах та вулицях будуються групи споріднених закладів. Наприклад, біля вокзалів зводяться готельні комплекси</a:t>
            </a:r>
            <a:endParaRPr lang="ru-RU" dirty="0"/>
          </a:p>
        </p:txBody>
      </p:sp>
      <p:pic>
        <p:nvPicPr>
          <p:cNvPr id="8194" name="Picture 2" descr="C:\Users\Наталья\Downloads\3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619672" y="548680"/>
            <a:ext cx="6308104" cy="29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653136"/>
            <a:ext cx="6524128" cy="1519064"/>
          </a:xfrm>
        </p:spPr>
        <p:txBody>
          <a:bodyPr/>
          <a:lstStyle/>
          <a:p>
            <a:pPr algn="ctr"/>
            <a:r>
              <a:rPr lang="uk-UA" sz="2800" dirty="0" smtClean="0"/>
              <a:t>Біржі, банки та кредитні установи утворювали ділові центри</a:t>
            </a:r>
            <a:endParaRPr lang="ru-RU" sz="2800" dirty="0"/>
          </a:p>
        </p:txBody>
      </p:sp>
      <p:pic>
        <p:nvPicPr>
          <p:cNvPr id="9219" name="Picture 3" descr="C:\Users\Наталья\Desktop\345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324036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Наталья\Desktop\dsfghj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332650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653136"/>
            <a:ext cx="6164088" cy="1519064"/>
          </a:xfrm>
        </p:spPr>
        <p:txBody>
          <a:bodyPr/>
          <a:lstStyle/>
          <a:p>
            <a:pPr algn="ctr"/>
            <a:r>
              <a:rPr lang="uk-UA" sz="2400" dirty="0" smtClean="0"/>
              <a:t>Базарні площі замінюються критими ринками, а магазини та пасажі утворюють торговельні центри</a:t>
            </a:r>
            <a:endParaRPr lang="ru-RU" sz="2400" dirty="0"/>
          </a:p>
        </p:txBody>
      </p:sp>
      <p:pic>
        <p:nvPicPr>
          <p:cNvPr id="10242" name="Picture 2" descr="C:\Users\Наталья\Downloads\history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194" r="7194"/>
          <a:stretch>
            <a:fillRect/>
          </a:stretch>
        </p:blipFill>
        <p:spPr bwMode="auto">
          <a:xfrm>
            <a:off x="1792288" y="612775"/>
            <a:ext cx="313975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Наталья\Downloads\histo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14553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293096"/>
            <a:ext cx="6524128" cy="1879104"/>
          </a:xfrm>
        </p:spPr>
        <p:txBody>
          <a:bodyPr/>
          <a:lstStyle/>
          <a:p>
            <a:pPr algn="ctr"/>
            <a:r>
              <a:rPr lang="uk-UA" sz="2400" dirty="0" smtClean="0"/>
              <a:t>Цінною пам’яткою архітектури ІІ половини ХІХ століття є Дім військових інвалідів у Львові (1855-1863) . Стиль будівлі – історизм (</a:t>
            </a:r>
            <a:r>
              <a:rPr lang="uk-UA" sz="2400" dirty="0" err="1" smtClean="0"/>
              <a:t>неороманський</a:t>
            </a:r>
            <a:r>
              <a:rPr lang="uk-UA" sz="2400" dirty="0" smtClean="0"/>
              <a:t> стиль). Особливо красива - каплиця</a:t>
            </a:r>
            <a:endParaRPr lang="ru-RU" sz="2400" dirty="0"/>
          </a:p>
        </p:txBody>
      </p:sp>
      <p:pic>
        <p:nvPicPr>
          <p:cNvPr id="11266" name="Picture 2" descr="C:\Users\Наталья\Desktop\дім військ інваліді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264696" cy="36724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197</TotalTime>
  <Words>240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60_Parchment</vt:lpstr>
      <vt:lpstr>Містобудування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Роботу підготував  учень 9с класу     Нагорний Дмитро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Містобудування</dc:title>
  <dc:creator>Наталья</dc:creator>
  <cp:lastModifiedBy>Наталья</cp:lastModifiedBy>
  <cp:revision>20</cp:revision>
  <dcterms:created xsi:type="dcterms:W3CDTF">2012-04-01T14:36:57Z</dcterms:created>
  <dcterms:modified xsi:type="dcterms:W3CDTF">2012-04-01T18:04:22Z</dcterms:modified>
</cp:coreProperties>
</file>