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59" r:id="rId9"/>
    <p:sldId id="266" r:id="rId10"/>
    <p:sldId id="265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6002957-ED1F-4215-9070-365CC4FE48CA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DB74DC-EC60-4E1D-ADBC-7CAE3D4A29E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Наш край у 1953-1964х роках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92" y="171128"/>
            <a:ext cx="6619137" cy="44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Микола Хрущов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421600"/>
            <a:ext cx="3651119" cy="509939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50" y="1451605"/>
            <a:ext cx="4248472" cy="506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05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Шістедесятники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Шістедесятники</a:t>
            </a:r>
            <a:r>
              <a:rPr lang="uk-UA" dirty="0" smtClean="0"/>
              <a:t> – молоде покоління талановитих письменників, митців і вчених періоду відлиги, які боролись за оновлення радянського суспільства, збереження української мови та культури.</a:t>
            </a:r>
          </a:p>
          <a:p>
            <a:r>
              <a:rPr lang="uk-UA" dirty="0" smtClean="0"/>
              <a:t>Представники: </a:t>
            </a:r>
            <a:r>
              <a:rPr lang="uk-UA" dirty="0" err="1" smtClean="0"/>
              <a:t>Сюсюра</a:t>
            </a:r>
            <a:r>
              <a:rPr lang="uk-UA" dirty="0" smtClean="0"/>
              <a:t>, Довженко, , Стельмах, Первомайський, Костенко, Симоненко,Яблонська, Лаврів тощо.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0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Десиденство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Протистояння офіційній ідеології та політиці,виступ проти існуючого державного ладу чи загальноприйнятих норм певної країни.</a:t>
            </a:r>
          </a:p>
          <a:p>
            <a:r>
              <a:rPr lang="uk-UA" dirty="0" smtClean="0"/>
              <a:t>Перші організації:</a:t>
            </a:r>
          </a:p>
          <a:p>
            <a:r>
              <a:rPr lang="uk-UA" dirty="0" smtClean="0"/>
              <a:t>Українська робітничо-селянська спілка(УРСС)</a:t>
            </a:r>
          </a:p>
          <a:p>
            <a:r>
              <a:rPr lang="uk-UA" dirty="0" smtClean="0"/>
              <a:t>Об</a:t>
            </a:r>
            <a:r>
              <a:rPr lang="en-US" dirty="0" smtClean="0"/>
              <a:t>’</a:t>
            </a:r>
            <a:r>
              <a:rPr lang="uk-UA" dirty="0" err="1" smtClean="0"/>
              <a:t>єднана</a:t>
            </a:r>
            <a:r>
              <a:rPr lang="uk-UA" dirty="0" smtClean="0"/>
              <a:t> партія визволення України</a:t>
            </a:r>
          </a:p>
          <a:p>
            <a:r>
              <a:rPr lang="uk-UA" dirty="0" smtClean="0"/>
              <a:t>Український національний фронт (УНФ)</a:t>
            </a:r>
          </a:p>
          <a:p>
            <a:r>
              <a:rPr lang="uk-UA" dirty="0" smtClean="0"/>
              <a:t>Український національний комітет(УНК)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4612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Представники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художниця Горська, літературний критик </a:t>
            </a:r>
            <a:r>
              <a:rPr lang="uk-UA" dirty="0"/>
              <a:t>Світличний, </a:t>
            </a:r>
            <a:r>
              <a:rPr lang="uk-UA" dirty="0" smtClean="0"/>
              <a:t>історик Мороз</a:t>
            </a:r>
            <a:r>
              <a:rPr lang="uk-UA" dirty="0"/>
              <a:t>, </a:t>
            </a:r>
            <a:r>
              <a:rPr lang="uk-UA" dirty="0" smtClean="0"/>
              <a:t>поет-перекладач Караванський</a:t>
            </a:r>
            <a:r>
              <a:rPr lang="uk-UA" dirty="0"/>
              <a:t>, </a:t>
            </a:r>
            <a:r>
              <a:rPr lang="uk-UA" dirty="0" smtClean="0"/>
              <a:t>журналіст і літературний критик Чорновіл</a:t>
            </a:r>
            <a:r>
              <a:rPr lang="uk-UA" dirty="0"/>
              <a:t>, </a:t>
            </a:r>
            <a:r>
              <a:rPr lang="uk-UA" dirty="0" smtClean="0"/>
              <a:t>генерал Григоренко.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874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1951-1955 – 5та п</a:t>
            </a:r>
            <a:r>
              <a:rPr lang="en-US" dirty="0" smtClean="0"/>
              <a:t>’</a:t>
            </a:r>
            <a:r>
              <a:rPr lang="ru-RU" dirty="0" err="1" smtClean="0"/>
              <a:t>ятир</a:t>
            </a:r>
            <a:r>
              <a:rPr lang="uk-UA" dirty="0" err="1" smtClean="0"/>
              <a:t>ічка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5 березня 1953 – помер Й. Сталін.</a:t>
            </a:r>
          </a:p>
          <a:p>
            <a:r>
              <a:rPr lang="uk-UA" dirty="0" smtClean="0"/>
              <a:t>Червень 1953 – обирання на посаду </a:t>
            </a:r>
            <a:r>
              <a:rPr lang="uk-UA" dirty="0" err="1" smtClean="0"/>
              <a:t>першего</a:t>
            </a:r>
            <a:r>
              <a:rPr lang="uk-UA" dirty="0" smtClean="0"/>
              <a:t> секретаря ЦК КПУ О. </a:t>
            </a:r>
            <a:r>
              <a:rPr lang="uk-UA" dirty="0" err="1" smtClean="0"/>
              <a:t>Криченко</a:t>
            </a:r>
            <a:r>
              <a:rPr lang="uk-UA" dirty="0" smtClean="0"/>
              <a:t> .</a:t>
            </a:r>
          </a:p>
          <a:p>
            <a:r>
              <a:rPr lang="uk-UA" dirty="0" smtClean="0"/>
              <a:t>Вересень 1953 – пленум ЦК ВКП(б) розглянув питання розвитку сільського господарства.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Листопад 1953 – введено в експлуатацію перший в СРСР </a:t>
            </a:r>
            <a:r>
              <a:rPr lang="uk-UA" dirty="0" err="1" smtClean="0"/>
              <a:t>суспільнозварний</a:t>
            </a:r>
            <a:r>
              <a:rPr lang="uk-UA" dirty="0" smtClean="0"/>
              <a:t> міст через Дніпро (за проектом Патона).</a:t>
            </a:r>
          </a:p>
          <a:p>
            <a:r>
              <a:rPr lang="uk-UA" dirty="0" smtClean="0"/>
              <a:t>Лютий 1954 – початок освоєння цілинних і перелогових земель Казахстану, Алтаю та Сибіру .</a:t>
            </a:r>
          </a:p>
          <a:p>
            <a:r>
              <a:rPr lang="uk-UA" dirty="0" smtClean="0"/>
              <a:t>19 лютого 1954 – входження Кримської області до складу УРСР.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87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Лютий1956 – ХХ з</a:t>
            </a:r>
            <a:r>
              <a:rPr lang="en-US" dirty="0" smtClean="0"/>
              <a:t>’</a:t>
            </a:r>
            <a:r>
              <a:rPr lang="uk-UA" dirty="0" err="1" smtClean="0"/>
              <a:t>їзд</a:t>
            </a:r>
            <a:r>
              <a:rPr lang="uk-UA" dirty="0" smtClean="0"/>
              <a:t> КПРС , прийняття постанови ЦК КПРС </a:t>
            </a:r>
            <a:r>
              <a:rPr lang="en-US" dirty="0" smtClean="0"/>
              <a:t>“</a:t>
            </a:r>
            <a:r>
              <a:rPr lang="uk-UA" dirty="0" smtClean="0"/>
              <a:t>Про культ особи та його наслідки.</a:t>
            </a:r>
            <a:r>
              <a:rPr lang="en-US" dirty="0" smtClean="0"/>
              <a:t>”</a:t>
            </a:r>
            <a:endParaRPr lang="uk-UA" dirty="0" smtClean="0"/>
          </a:p>
          <a:p>
            <a:r>
              <a:rPr lang="uk-UA" dirty="0" smtClean="0"/>
              <a:t>30 червня 1956 – постанова </a:t>
            </a:r>
            <a:r>
              <a:rPr lang="uk-UA" dirty="0"/>
              <a:t>ЦК КПРС </a:t>
            </a:r>
            <a:r>
              <a:rPr lang="en-US" dirty="0" smtClean="0"/>
              <a:t>“</a:t>
            </a:r>
            <a:r>
              <a:rPr lang="uk-UA" dirty="0" smtClean="0"/>
              <a:t>Про подолання культу особи та його шкідливих наслідків.</a:t>
            </a:r>
            <a:r>
              <a:rPr lang="en-US" dirty="0" smtClean="0"/>
              <a:t>”</a:t>
            </a:r>
            <a:endParaRPr lang="ru-RU" dirty="0" smtClean="0"/>
          </a:p>
          <a:p>
            <a:r>
              <a:rPr lang="ru-RU" dirty="0" smtClean="0"/>
              <a:t>1957 – реформа </a:t>
            </a:r>
            <a:r>
              <a:rPr lang="ru-RU" dirty="0" err="1" smtClean="0"/>
              <a:t>управл</a:t>
            </a:r>
            <a:r>
              <a:rPr lang="uk-UA" dirty="0" err="1" smtClean="0"/>
              <a:t>іння</a:t>
            </a:r>
            <a:r>
              <a:rPr lang="uk-UA" dirty="0" smtClean="0"/>
              <a:t> економікою – створення раднаргоспів.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0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24 грудня 1957 – пленум </a:t>
            </a:r>
            <a:r>
              <a:rPr lang="uk-UA" dirty="0"/>
              <a:t>ЦК </a:t>
            </a:r>
            <a:r>
              <a:rPr lang="uk-UA" dirty="0" smtClean="0"/>
              <a:t>КПУ звільнив від посади </a:t>
            </a:r>
            <a:r>
              <a:rPr lang="uk-UA" dirty="0"/>
              <a:t>ЦК </a:t>
            </a:r>
            <a:r>
              <a:rPr lang="uk-UA" dirty="0" smtClean="0"/>
              <a:t>КПУ О.Кириченка і обрав на цю посаду М. Підорного.</a:t>
            </a:r>
          </a:p>
          <a:p>
            <a:r>
              <a:rPr lang="uk-UA" dirty="0" smtClean="0"/>
              <a:t>1959 – Сформувалась Українська робітничо-селянська спілка.</a:t>
            </a:r>
          </a:p>
          <a:p>
            <a:r>
              <a:rPr lang="uk-UA" dirty="0" smtClean="0"/>
              <a:t>Грудень 1958 – закон СРСР </a:t>
            </a:r>
            <a:r>
              <a:rPr lang="en-US" dirty="0" smtClean="0"/>
              <a:t>“</a:t>
            </a:r>
            <a:r>
              <a:rPr lang="uk-UA" dirty="0" smtClean="0"/>
              <a:t>Про зміцнення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язку</a:t>
            </a:r>
            <a:r>
              <a:rPr lang="uk-UA" dirty="0" smtClean="0"/>
              <a:t> школи із життям і про подальший розвиток системи народної освіти в СРСР</a:t>
            </a:r>
            <a:r>
              <a:rPr lang="ru-RU" dirty="0"/>
              <a:t>.</a:t>
            </a:r>
            <a:r>
              <a:rPr lang="en-US" dirty="0" smtClean="0"/>
              <a:t>”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94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</a:t>
            </a:r>
            <a:r>
              <a:rPr lang="uk-UA" dirty="0" err="1" smtClean="0"/>
              <a:t>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1961 – суд у Львові над членами </a:t>
            </a:r>
            <a:r>
              <a:rPr lang="uk-UA" dirty="0" err="1" smtClean="0"/>
              <a:t>деиденської</a:t>
            </a:r>
            <a:r>
              <a:rPr lang="uk-UA" dirty="0" smtClean="0"/>
              <a:t> організації – Української робітничо-селянської спілки – Л.Лук</a:t>
            </a:r>
            <a:r>
              <a:rPr lang="en-US" dirty="0" smtClean="0"/>
              <a:t>’</a:t>
            </a:r>
            <a:r>
              <a:rPr lang="uk-UA" dirty="0" err="1" smtClean="0"/>
              <a:t>яненком</a:t>
            </a:r>
            <a:r>
              <a:rPr lang="uk-UA" dirty="0" smtClean="0"/>
              <a:t>, Г.Кандибою та ін.</a:t>
            </a:r>
          </a:p>
          <a:p>
            <a:r>
              <a:rPr lang="uk-UA" dirty="0" smtClean="0"/>
              <a:t>Жовтень 1961 – ХХ</a:t>
            </a:r>
            <a:r>
              <a:rPr lang="en-US" dirty="0" smtClean="0"/>
              <a:t>II</a:t>
            </a:r>
            <a:r>
              <a:rPr lang="uk-UA" dirty="0" smtClean="0"/>
              <a:t> з</a:t>
            </a:r>
            <a:r>
              <a:rPr lang="en-US" dirty="0" smtClean="0"/>
              <a:t>’</a:t>
            </a:r>
            <a:r>
              <a:rPr lang="uk-UA" dirty="0" err="1" smtClean="0"/>
              <a:t>їзд</a:t>
            </a:r>
            <a:r>
              <a:rPr lang="uk-UA" dirty="0" smtClean="0"/>
              <a:t> КПРС ухвалив нову програму КПРС.</a:t>
            </a:r>
          </a:p>
          <a:p>
            <a:r>
              <a:rPr lang="uk-UA" dirty="0" smtClean="0"/>
              <a:t>Липень 1963 – пленум ЦК КПУ увільнив від посади першого секретаря ЦК КПРС М.Хрущова та обрання Л.</a:t>
            </a:r>
            <a:r>
              <a:rPr lang="uk-UA" dirty="0" err="1" smtClean="0"/>
              <a:t>Брєжнєва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644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Серпень-вересень </a:t>
            </a:r>
            <a:r>
              <a:rPr lang="uk-UA" dirty="0"/>
              <a:t>1965- перша велика хвиля арештів </a:t>
            </a:r>
            <a:r>
              <a:rPr lang="uk-UA" dirty="0" err="1"/>
              <a:t>інтелигенції</a:t>
            </a:r>
            <a:r>
              <a:rPr lang="uk-UA" dirty="0"/>
              <a:t>, працівників культури, письменників, журналістів </a:t>
            </a:r>
            <a:r>
              <a:rPr lang="uk-UA" dirty="0" smtClean="0"/>
              <a:t>України</a:t>
            </a:r>
            <a:r>
              <a:rPr lang="ru-RU" dirty="0" smtClean="0"/>
              <a:t>.</a:t>
            </a:r>
            <a:endParaRPr lang="uk-UA" dirty="0" smtClean="0"/>
          </a:p>
          <a:p>
            <a:r>
              <a:rPr lang="uk-UA" dirty="0" smtClean="0"/>
              <a:t>Вересень-грудень </a:t>
            </a:r>
            <a:r>
              <a:rPr lang="uk-UA" dirty="0"/>
              <a:t>1965 </a:t>
            </a:r>
            <a:r>
              <a:rPr lang="uk-UA" dirty="0" smtClean="0"/>
              <a:t>– підготовка І.Дзюбою праці </a:t>
            </a:r>
            <a:r>
              <a:rPr lang="en-US" dirty="0" smtClean="0"/>
              <a:t>“</a:t>
            </a:r>
            <a:r>
              <a:rPr lang="uk-UA" dirty="0" smtClean="0"/>
              <a:t>Інтернаціоналізм чи русифікація?</a:t>
            </a:r>
            <a:r>
              <a:rPr lang="en-US" dirty="0" smtClean="0"/>
              <a:t>”</a:t>
            </a:r>
            <a:r>
              <a:rPr lang="uk-UA" dirty="0" smtClean="0"/>
              <a:t> </a:t>
            </a:r>
            <a:endParaRPr lang="ru-RU" dirty="0" smtClean="0"/>
          </a:p>
          <a:p>
            <a:r>
              <a:rPr lang="ru-RU" dirty="0" smtClean="0"/>
              <a:t>4 </a:t>
            </a:r>
            <a:r>
              <a:rPr lang="ru-RU" dirty="0" err="1" smtClean="0"/>
              <a:t>вересня</a:t>
            </a:r>
            <a:r>
              <a:rPr lang="ru-RU" dirty="0" smtClean="0"/>
              <a:t> 1965 </a:t>
            </a:r>
            <a:r>
              <a:rPr lang="ru-RU" dirty="0" err="1" smtClean="0"/>
              <a:t>акція</a:t>
            </a:r>
            <a:r>
              <a:rPr lang="ru-RU" dirty="0" smtClean="0"/>
              <a:t> протесту </a:t>
            </a:r>
            <a:r>
              <a:rPr lang="ru-RU" dirty="0" err="1" smtClean="0"/>
              <a:t>дисидентів</a:t>
            </a:r>
            <a:r>
              <a:rPr lang="ru-RU" dirty="0" smtClean="0"/>
              <a:t> у столичному </a:t>
            </a:r>
            <a:r>
              <a:rPr lang="ru-RU" dirty="0" err="1" smtClean="0"/>
              <a:t>кінотеатрі</a:t>
            </a:r>
            <a:r>
              <a:rPr lang="ru-RU" dirty="0" smtClean="0"/>
              <a:t> </a:t>
            </a:r>
            <a:r>
              <a:rPr lang="en-US" dirty="0" smtClean="0"/>
              <a:t>“</a:t>
            </a:r>
            <a:r>
              <a:rPr lang="ru-RU" dirty="0" err="1" smtClean="0"/>
              <a:t>Укра</a:t>
            </a:r>
            <a:r>
              <a:rPr lang="uk-UA" dirty="0" err="1" smtClean="0"/>
              <a:t>їна</a:t>
            </a:r>
            <a:r>
              <a:rPr lang="ru-RU" dirty="0" smtClean="0"/>
              <a:t>.</a:t>
            </a:r>
            <a:r>
              <a:rPr lang="en-US" dirty="0" smtClean="0"/>
              <a:t>”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49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</a:t>
            </a:r>
            <a:r>
              <a:rPr lang="uk-UA" dirty="0" smtClean="0"/>
              <a:t>і</a:t>
            </a:r>
            <a:r>
              <a:rPr lang="ru-RU" dirty="0" err="1" smtClean="0"/>
              <a:t>длига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 період із 1953- 1964 почався період </a:t>
            </a:r>
            <a:r>
              <a:rPr lang="en-US" dirty="0" smtClean="0"/>
              <a:t>”</a:t>
            </a:r>
            <a:r>
              <a:rPr lang="uk-UA" dirty="0" smtClean="0"/>
              <a:t>Відлиги</a:t>
            </a:r>
            <a:r>
              <a:rPr lang="en-US" dirty="0" smtClean="0"/>
              <a:t>”</a:t>
            </a:r>
            <a:r>
              <a:rPr lang="uk-UA" dirty="0" smtClean="0"/>
              <a:t>на чолі із першим секретарем ЦК КПРС – М. Хрущовим. </a:t>
            </a:r>
          </a:p>
          <a:p>
            <a:r>
              <a:rPr lang="uk-UA" dirty="0" smtClean="0"/>
              <a:t>Було взято курс на десталінізацію. </a:t>
            </a:r>
            <a:endParaRPr lang="ru-RU" dirty="0"/>
          </a:p>
          <a:p>
            <a:r>
              <a:rPr lang="uk-UA" dirty="0" smtClean="0"/>
              <a:t>Реабілітація політичних в</a:t>
            </a:r>
            <a:r>
              <a:rPr lang="en-US" dirty="0" smtClean="0"/>
              <a:t>’</a:t>
            </a:r>
            <a:r>
              <a:rPr lang="uk-UA" dirty="0" err="1" smtClean="0"/>
              <a:t>язнів</a:t>
            </a:r>
            <a:r>
              <a:rPr lang="uk-UA" dirty="0"/>
              <a:t> </a:t>
            </a:r>
            <a:r>
              <a:rPr lang="uk-UA" dirty="0" smtClean="0"/>
              <a:t>та репресованих народів(чеченці, інгуші, калмики).</a:t>
            </a:r>
          </a:p>
          <a:p>
            <a:r>
              <a:rPr lang="uk-UA" dirty="0" smtClean="0"/>
              <a:t>Розширення прав республік СРСР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2343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Демократизація політично-суспільного життя.</a:t>
            </a:r>
          </a:p>
          <a:p>
            <a:r>
              <a:rPr lang="uk-UA" dirty="0" smtClean="0"/>
              <a:t>Ослаблення ідеологічного контролю.</a:t>
            </a:r>
          </a:p>
          <a:p>
            <a:r>
              <a:rPr lang="uk-UA" dirty="0" smtClean="0"/>
              <a:t>Проведення реформ у галузі сільського господарства та </a:t>
            </a:r>
            <a:r>
              <a:rPr lang="uk-UA" dirty="0" err="1" smtClean="0"/>
              <a:t>промисловісті</a:t>
            </a:r>
            <a:r>
              <a:rPr lang="uk-UA" dirty="0" smtClean="0"/>
              <a:t>, системі управління.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5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199</TotalTime>
  <Words>476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Наш край у 1953-1964х роках </vt:lpstr>
      <vt:lpstr>Події</vt:lpstr>
      <vt:lpstr>Події</vt:lpstr>
      <vt:lpstr>Події</vt:lpstr>
      <vt:lpstr>Події</vt:lpstr>
      <vt:lpstr>подІї</vt:lpstr>
      <vt:lpstr>Презентация PowerPoint</vt:lpstr>
      <vt:lpstr>Відлига</vt:lpstr>
      <vt:lpstr>Презентация PowerPoint</vt:lpstr>
      <vt:lpstr>Микола Хрущов</vt:lpstr>
      <vt:lpstr>Шістедесятники</vt:lpstr>
      <vt:lpstr>Десиденство</vt:lpstr>
      <vt:lpstr>Представники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Shrek</dc:creator>
  <cp:lastModifiedBy>Shrek</cp:lastModifiedBy>
  <cp:revision>10</cp:revision>
  <dcterms:created xsi:type="dcterms:W3CDTF">2013-12-17T15:56:23Z</dcterms:created>
  <dcterms:modified xsi:type="dcterms:W3CDTF">2013-12-17T19:15:43Z</dcterms:modified>
</cp:coreProperties>
</file>