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321" r:id="rId3"/>
    <p:sldId id="315" r:id="rId4"/>
    <p:sldId id="316" r:id="rId5"/>
    <p:sldId id="317" r:id="rId6"/>
    <p:sldId id="318" r:id="rId7"/>
    <p:sldId id="319" r:id="rId8"/>
    <p:sldId id="322" r:id="rId9"/>
    <p:sldId id="323" r:id="rId10"/>
    <p:sldId id="303" r:id="rId11"/>
    <p:sldId id="304" r:id="rId12"/>
    <p:sldId id="305" r:id="rId13"/>
    <p:sldId id="311" r:id="rId14"/>
    <p:sldId id="312" r:id="rId15"/>
    <p:sldId id="313" r:id="rId16"/>
    <p:sldId id="314" r:id="rId17"/>
    <p:sldId id="324" r:id="rId18"/>
    <p:sldId id="325" r:id="rId19"/>
    <p:sldId id="326" r:id="rId20"/>
    <p:sldId id="335" r:id="rId21"/>
    <p:sldId id="327" r:id="rId22"/>
    <p:sldId id="329" r:id="rId23"/>
    <p:sldId id="331" r:id="rId24"/>
    <p:sldId id="332" r:id="rId25"/>
    <p:sldId id="333" r:id="rId26"/>
    <p:sldId id="334" r:id="rId27"/>
    <p:sldId id="328" r:id="rId28"/>
    <p:sldId id="320" r:id="rId29"/>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8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8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8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DE3"/>
    <a:srgbClr val="7A01FF"/>
    <a:srgbClr val="5CA4A2"/>
    <a:srgbClr val="E719C0"/>
    <a:srgbClr val="30D093"/>
    <a:srgbClr val="FFFF00"/>
    <a:srgbClr val="FF0000"/>
    <a:srgbClr val="3333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34"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3F8C6-D171-4781-98F7-9A9A1D3F5EEF}"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ru-RU"/>
        </a:p>
      </dgm:t>
    </dgm:pt>
    <dgm:pt modelId="{3B7EEEDF-17C2-4F76-A3AD-0E1A7F80E70A}">
      <dgm:prSet phldrT="[Текст]" custT="1"/>
      <dgm:spPr/>
      <dgm:t>
        <a:bodyPr/>
        <a:lstStyle/>
        <a:p>
          <a:r>
            <a:rPr lang="uk-UA" sz="2400" b="1" dirty="0" smtClean="0">
              <a:latin typeface="Minion Pro Cond" panose="02040706060306020203" pitchFamily="18" charset="0"/>
            </a:rPr>
            <a:t>Неосталінізм</a:t>
          </a:r>
          <a:endParaRPr lang="ru-RU" sz="2400" dirty="0">
            <a:latin typeface="Minion Pro Cond" panose="02040706060306020203" pitchFamily="18" charset="0"/>
          </a:endParaRPr>
        </a:p>
      </dgm:t>
    </dgm:pt>
    <dgm:pt modelId="{6B3F1455-B6D8-48F8-8048-8969E0D51651}" type="parTrans" cxnId="{7D6FE1BF-CED4-4F83-9B07-BDC682950573}">
      <dgm:prSet/>
      <dgm:spPr/>
      <dgm:t>
        <a:bodyPr/>
        <a:lstStyle/>
        <a:p>
          <a:endParaRPr lang="ru-RU"/>
        </a:p>
      </dgm:t>
    </dgm:pt>
    <dgm:pt modelId="{11133C92-85CB-4AC7-BF3B-72FA5481FD5F}" type="sibTrans" cxnId="{7D6FE1BF-CED4-4F83-9B07-BDC682950573}">
      <dgm:prSet/>
      <dgm:spPr/>
      <dgm:t>
        <a:bodyPr/>
        <a:lstStyle/>
        <a:p>
          <a:endParaRPr lang="ru-RU"/>
        </a:p>
      </dgm:t>
    </dgm:pt>
    <dgm:pt modelId="{548E9923-5448-4997-B1A5-A632BCB4D0C8}">
      <dgm:prSet phldrT="[Текст]" custT="1"/>
      <dgm:spPr/>
      <dgm:t>
        <a:bodyPr/>
        <a:lstStyle/>
        <a:p>
          <a:r>
            <a:rPr lang="ru-RU" sz="2000" dirty="0" smtClean="0">
              <a:latin typeface="Minion Pro Cond" panose="02040706060306020203" pitchFamily="18" charset="0"/>
            </a:rPr>
            <a:t>П</a:t>
          </a:r>
          <a:r>
            <a:rPr lang="uk-UA" sz="2000" dirty="0" err="1" smtClean="0">
              <a:latin typeface="Minion Pro Cond" panose="02040706060306020203" pitchFamily="18" charset="0"/>
            </a:rPr>
            <a:t>олітологічний</a:t>
          </a:r>
          <a:r>
            <a:rPr lang="uk-UA" sz="2000" dirty="0" smtClean="0">
              <a:latin typeface="Minion Pro Cond" panose="02040706060306020203" pitchFamily="18" charset="0"/>
            </a:rPr>
            <a:t> термін, що позначає спроби реабілітації особистості Йосипа Сталіна в історії і відновлення політичного курсу Сталіна. </a:t>
          </a:r>
          <a:endParaRPr lang="ru-RU" sz="2000" dirty="0">
            <a:latin typeface="Minion Pro Cond" panose="02040706060306020203" pitchFamily="18" charset="0"/>
          </a:endParaRPr>
        </a:p>
      </dgm:t>
    </dgm:pt>
    <dgm:pt modelId="{1B63326D-F11D-4E64-BFC6-B7AA24FD3924}" type="sibTrans" cxnId="{D7DA823B-591C-40D7-A193-7CAF496A637E}">
      <dgm:prSet/>
      <dgm:spPr/>
      <dgm:t>
        <a:bodyPr/>
        <a:lstStyle/>
        <a:p>
          <a:endParaRPr lang="ru-RU"/>
        </a:p>
      </dgm:t>
    </dgm:pt>
    <dgm:pt modelId="{F7DC97F2-6F4D-4F2D-8D18-A00C49655033}" type="parTrans" cxnId="{D7DA823B-591C-40D7-A193-7CAF496A637E}">
      <dgm:prSet/>
      <dgm:spPr/>
      <dgm:t>
        <a:bodyPr/>
        <a:lstStyle/>
        <a:p>
          <a:endParaRPr lang="ru-RU"/>
        </a:p>
      </dgm:t>
    </dgm:pt>
    <dgm:pt modelId="{191C263F-BFDE-4668-B492-FEF19B138679}" type="pres">
      <dgm:prSet presAssocID="{C403F8C6-D171-4781-98F7-9A9A1D3F5EEF}" presName="linear" presStyleCnt="0">
        <dgm:presLayoutVars>
          <dgm:animLvl val="lvl"/>
          <dgm:resizeHandles val="exact"/>
        </dgm:presLayoutVars>
      </dgm:prSet>
      <dgm:spPr/>
      <dgm:t>
        <a:bodyPr/>
        <a:lstStyle/>
        <a:p>
          <a:endParaRPr lang="ru-RU"/>
        </a:p>
      </dgm:t>
    </dgm:pt>
    <dgm:pt modelId="{1590E8CA-3788-4B96-8165-3D915337BD2C}" type="pres">
      <dgm:prSet presAssocID="{3B7EEEDF-17C2-4F76-A3AD-0E1A7F80E70A}" presName="parentText" presStyleLbl="node1" presStyleIdx="0" presStyleCnt="1" custScaleX="78389" custScaleY="64640" custLinFactNeighborX="3844" custLinFactNeighborY="-88126">
        <dgm:presLayoutVars>
          <dgm:chMax val="0"/>
          <dgm:bulletEnabled val="1"/>
        </dgm:presLayoutVars>
      </dgm:prSet>
      <dgm:spPr/>
      <dgm:t>
        <a:bodyPr/>
        <a:lstStyle/>
        <a:p>
          <a:endParaRPr lang="ru-RU"/>
        </a:p>
      </dgm:t>
    </dgm:pt>
    <dgm:pt modelId="{8EEA57A4-2AE2-458D-B572-24E520216B70}" type="pres">
      <dgm:prSet presAssocID="{3B7EEEDF-17C2-4F76-A3AD-0E1A7F80E70A}" presName="childText" presStyleLbl="revTx" presStyleIdx="0" presStyleCnt="1" custScaleX="79550" custScaleY="92187" custLinFactNeighborX="2393" custLinFactNeighborY="-64496">
        <dgm:presLayoutVars>
          <dgm:bulletEnabled val="1"/>
        </dgm:presLayoutVars>
      </dgm:prSet>
      <dgm:spPr/>
      <dgm:t>
        <a:bodyPr/>
        <a:lstStyle/>
        <a:p>
          <a:endParaRPr lang="ru-RU"/>
        </a:p>
      </dgm:t>
    </dgm:pt>
  </dgm:ptLst>
  <dgm:cxnLst>
    <dgm:cxn modelId="{2706ADEF-8993-479B-BD64-40FA23782D19}" type="presOf" srcId="{548E9923-5448-4997-B1A5-A632BCB4D0C8}" destId="{8EEA57A4-2AE2-458D-B572-24E520216B70}" srcOrd="0" destOrd="0" presId="urn:microsoft.com/office/officeart/2005/8/layout/vList2"/>
    <dgm:cxn modelId="{72E3796A-14B3-4C2A-A1AF-6F56832E8B6A}" type="presOf" srcId="{C403F8C6-D171-4781-98F7-9A9A1D3F5EEF}" destId="{191C263F-BFDE-4668-B492-FEF19B138679}" srcOrd="0" destOrd="0" presId="urn:microsoft.com/office/officeart/2005/8/layout/vList2"/>
    <dgm:cxn modelId="{7D6FE1BF-CED4-4F83-9B07-BDC682950573}" srcId="{C403F8C6-D171-4781-98F7-9A9A1D3F5EEF}" destId="{3B7EEEDF-17C2-4F76-A3AD-0E1A7F80E70A}" srcOrd="0" destOrd="0" parTransId="{6B3F1455-B6D8-48F8-8048-8969E0D51651}" sibTransId="{11133C92-85CB-4AC7-BF3B-72FA5481FD5F}"/>
    <dgm:cxn modelId="{81A7250A-F959-4072-A22B-939A075C309D}" type="presOf" srcId="{3B7EEEDF-17C2-4F76-A3AD-0E1A7F80E70A}" destId="{1590E8CA-3788-4B96-8165-3D915337BD2C}" srcOrd="0" destOrd="0" presId="urn:microsoft.com/office/officeart/2005/8/layout/vList2"/>
    <dgm:cxn modelId="{D7DA823B-591C-40D7-A193-7CAF496A637E}" srcId="{3B7EEEDF-17C2-4F76-A3AD-0E1A7F80E70A}" destId="{548E9923-5448-4997-B1A5-A632BCB4D0C8}" srcOrd="0" destOrd="0" parTransId="{F7DC97F2-6F4D-4F2D-8D18-A00C49655033}" sibTransId="{1B63326D-F11D-4E64-BFC6-B7AA24FD3924}"/>
    <dgm:cxn modelId="{877E45E8-8332-435C-BA14-2BB9C8B08999}" type="presParOf" srcId="{191C263F-BFDE-4668-B492-FEF19B138679}" destId="{1590E8CA-3788-4B96-8165-3D915337BD2C}" srcOrd="0" destOrd="0" presId="urn:microsoft.com/office/officeart/2005/8/layout/vList2"/>
    <dgm:cxn modelId="{F8CB5E0D-2D33-45F2-BE45-DC821B445535}" type="presParOf" srcId="{191C263F-BFDE-4668-B492-FEF19B138679}" destId="{8EEA57A4-2AE2-458D-B572-24E520216B7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3F8C6-D171-4781-98F7-9A9A1D3F5EEF}"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ru-RU"/>
        </a:p>
      </dgm:t>
    </dgm:pt>
    <dgm:pt modelId="{3B7EEEDF-17C2-4F76-A3AD-0E1A7F80E70A}">
      <dgm:prSet phldrT="[Текст]" custT="1"/>
      <dgm:spPr/>
      <dgm:t>
        <a:bodyPr/>
        <a:lstStyle/>
        <a:p>
          <a:r>
            <a:rPr lang="uk-UA" sz="2400" b="1" dirty="0" smtClean="0">
              <a:latin typeface="Minion Pro Cond" panose="02040706060306020203" pitchFamily="18" charset="0"/>
            </a:rPr>
            <a:t>Самвидав</a:t>
          </a:r>
          <a:endParaRPr lang="ru-RU" sz="2400" dirty="0">
            <a:latin typeface="Minion Pro Cond" panose="02040706060306020203" pitchFamily="18" charset="0"/>
          </a:endParaRPr>
        </a:p>
      </dgm:t>
    </dgm:pt>
    <dgm:pt modelId="{6B3F1455-B6D8-48F8-8048-8969E0D51651}" type="parTrans" cxnId="{7D6FE1BF-CED4-4F83-9B07-BDC682950573}">
      <dgm:prSet/>
      <dgm:spPr/>
      <dgm:t>
        <a:bodyPr/>
        <a:lstStyle/>
        <a:p>
          <a:endParaRPr lang="ru-RU"/>
        </a:p>
      </dgm:t>
    </dgm:pt>
    <dgm:pt modelId="{11133C92-85CB-4AC7-BF3B-72FA5481FD5F}" type="sibTrans" cxnId="{7D6FE1BF-CED4-4F83-9B07-BDC682950573}">
      <dgm:prSet/>
      <dgm:spPr/>
      <dgm:t>
        <a:bodyPr/>
        <a:lstStyle/>
        <a:p>
          <a:endParaRPr lang="ru-RU"/>
        </a:p>
      </dgm:t>
    </dgm:pt>
    <dgm:pt modelId="{548E9923-5448-4997-B1A5-A632BCB4D0C8}">
      <dgm:prSet phldrT="[Текст]" custT="1"/>
      <dgm:spPr/>
      <dgm:t>
        <a:bodyPr/>
        <a:lstStyle/>
        <a:p>
          <a:r>
            <a:rPr lang="uk-UA" sz="2000" dirty="0" smtClean="0">
              <a:latin typeface="Minion Pro Cond" panose="02040706060306020203" pitchFamily="18" charset="0"/>
            </a:rPr>
            <a:t>Видавані поза цензурою (зокрема в СРСР) підпільні листівки, брошури, книжки й періодичні видання — один з виявів Руху опору. </a:t>
          </a:r>
          <a:endParaRPr lang="ru-RU" sz="2000" dirty="0">
            <a:latin typeface="Minion Pro Cond" panose="02040706060306020203" pitchFamily="18" charset="0"/>
          </a:endParaRPr>
        </a:p>
      </dgm:t>
    </dgm:pt>
    <dgm:pt modelId="{1B63326D-F11D-4E64-BFC6-B7AA24FD3924}" type="sibTrans" cxnId="{D7DA823B-591C-40D7-A193-7CAF496A637E}">
      <dgm:prSet/>
      <dgm:spPr/>
      <dgm:t>
        <a:bodyPr/>
        <a:lstStyle/>
        <a:p>
          <a:endParaRPr lang="ru-RU"/>
        </a:p>
      </dgm:t>
    </dgm:pt>
    <dgm:pt modelId="{F7DC97F2-6F4D-4F2D-8D18-A00C49655033}" type="parTrans" cxnId="{D7DA823B-591C-40D7-A193-7CAF496A637E}">
      <dgm:prSet/>
      <dgm:spPr/>
      <dgm:t>
        <a:bodyPr/>
        <a:lstStyle/>
        <a:p>
          <a:endParaRPr lang="ru-RU"/>
        </a:p>
      </dgm:t>
    </dgm:pt>
    <dgm:pt modelId="{191C263F-BFDE-4668-B492-FEF19B138679}" type="pres">
      <dgm:prSet presAssocID="{C403F8C6-D171-4781-98F7-9A9A1D3F5EEF}" presName="linear" presStyleCnt="0">
        <dgm:presLayoutVars>
          <dgm:animLvl val="lvl"/>
          <dgm:resizeHandles val="exact"/>
        </dgm:presLayoutVars>
      </dgm:prSet>
      <dgm:spPr/>
      <dgm:t>
        <a:bodyPr/>
        <a:lstStyle/>
        <a:p>
          <a:endParaRPr lang="ru-RU"/>
        </a:p>
      </dgm:t>
    </dgm:pt>
    <dgm:pt modelId="{1590E8CA-3788-4B96-8165-3D915337BD2C}" type="pres">
      <dgm:prSet presAssocID="{3B7EEEDF-17C2-4F76-A3AD-0E1A7F80E70A}" presName="parentText" presStyleLbl="node1" presStyleIdx="0" presStyleCnt="1" custScaleX="78389" custScaleY="64640" custLinFactNeighborX="3844" custLinFactNeighborY="-88126">
        <dgm:presLayoutVars>
          <dgm:chMax val="0"/>
          <dgm:bulletEnabled val="1"/>
        </dgm:presLayoutVars>
      </dgm:prSet>
      <dgm:spPr/>
      <dgm:t>
        <a:bodyPr/>
        <a:lstStyle/>
        <a:p>
          <a:endParaRPr lang="ru-RU"/>
        </a:p>
      </dgm:t>
    </dgm:pt>
    <dgm:pt modelId="{8EEA57A4-2AE2-458D-B572-24E520216B70}" type="pres">
      <dgm:prSet presAssocID="{3B7EEEDF-17C2-4F76-A3AD-0E1A7F80E70A}" presName="childText" presStyleLbl="revTx" presStyleIdx="0" presStyleCnt="1" custScaleX="79550" custScaleY="92187" custLinFactNeighborX="2393" custLinFactNeighborY="-64496">
        <dgm:presLayoutVars>
          <dgm:bulletEnabled val="1"/>
        </dgm:presLayoutVars>
      </dgm:prSet>
      <dgm:spPr/>
      <dgm:t>
        <a:bodyPr/>
        <a:lstStyle/>
        <a:p>
          <a:endParaRPr lang="ru-RU"/>
        </a:p>
      </dgm:t>
    </dgm:pt>
  </dgm:ptLst>
  <dgm:cxnLst>
    <dgm:cxn modelId="{3E4F91D0-F6F0-4AC1-B25F-194F2424EB5C}" type="presOf" srcId="{3B7EEEDF-17C2-4F76-A3AD-0E1A7F80E70A}" destId="{1590E8CA-3788-4B96-8165-3D915337BD2C}" srcOrd="0" destOrd="0" presId="urn:microsoft.com/office/officeart/2005/8/layout/vList2"/>
    <dgm:cxn modelId="{2D4052C7-B370-4A65-96EA-EA582D6C7720}" type="presOf" srcId="{C403F8C6-D171-4781-98F7-9A9A1D3F5EEF}" destId="{191C263F-BFDE-4668-B492-FEF19B138679}" srcOrd="0" destOrd="0" presId="urn:microsoft.com/office/officeart/2005/8/layout/vList2"/>
    <dgm:cxn modelId="{699962B9-560F-4B4B-B0BD-B2BC29355A6A}" type="presOf" srcId="{548E9923-5448-4997-B1A5-A632BCB4D0C8}" destId="{8EEA57A4-2AE2-458D-B572-24E520216B70}" srcOrd="0" destOrd="0" presId="urn:microsoft.com/office/officeart/2005/8/layout/vList2"/>
    <dgm:cxn modelId="{7D6FE1BF-CED4-4F83-9B07-BDC682950573}" srcId="{C403F8C6-D171-4781-98F7-9A9A1D3F5EEF}" destId="{3B7EEEDF-17C2-4F76-A3AD-0E1A7F80E70A}" srcOrd="0" destOrd="0" parTransId="{6B3F1455-B6D8-48F8-8048-8969E0D51651}" sibTransId="{11133C92-85CB-4AC7-BF3B-72FA5481FD5F}"/>
    <dgm:cxn modelId="{D7DA823B-591C-40D7-A193-7CAF496A637E}" srcId="{3B7EEEDF-17C2-4F76-A3AD-0E1A7F80E70A}" destId="{548E9923-5448-4997-B1A5-A632BCB4D0C8}" srcOrd="0" destOrd="0" parTransId="{F7DC97F2-6F4D-4F2D-8D18-A00C49655033}" sibTransId="{1B63326D-F11D-4E64-BFC6-B7AA24FD3924}"/>
    <dgm:cxn modelId="{E60065F7-F04B-4BBA-BB07-07AC26C9C7C5}" type="presParOf" srcId="{191C263F-BFDE-4668-B492-FEF19B138679}" destId="{1590E8CA-3788-4B96-8165-3D915337BD2C}" srcOrd="0" destOrd="0" presId="urn:microsoft.com/office/officeart/2005/8/layout/vList2"/>
    <dgm:cxn modelId="{03188407-82E6-424E-88AF-87B4120204F5}" type="presParOf" srcId="{191C263F-BFDE-4668-B492-FEF19B138679}" destId="{8EEA57A4-2AE2-458D-B572-24E520216B7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0E8CA-3788-4B96-8165-3D915337BD2C}">
      <dsp:nvSpPr>
        <dsp:cNvPr id="0" name=""/>
        <dsp:cNvSpPr/>
      </dsp:nvSpPr>
      <dsp:spPr>
        <a:xfrm>
          <a:off x="628312" y="0"/>
          <a:ext cx="3362081" cy="774438"/>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b="1" kern="1200" dirty="0" smtClean="0">
              <a:latin typeface="Minion Pro Cond" panose="02040706060306020203" pitchFamily="18" charset="0"/>
            </a:rPr>
            <a:t>Неосталінізм</a:t>
          </a:r>
          <a:endParaRPr lang="ru-RU" sz="2400" kern="1200" dirty="0">
            <a:latin typeface="Minion Pro Cond" panose="02040706060306020203" pitchFamily="18" charset="0"/>
          </a:endParaRPr>
        </a:p>
      </dsp:txBody>
      <dsp:txXfrm>
        <a:off x="666117" y="37805"/>
        <a:ext cx="3286471" cy="698828"/>
      </dsp:txXfrm>
    </dsp:sp>
    <dsp:sp modelId="{8EEA57A4-2AE2-458D-B572-24E520216B70}">
      <dsp:nvSpPr>
        <dsp:cNvPr id="0" name=""/>
        <dsp:cNvSpPr/>
      </dsp:nvSpPr>
      <dsp:spPr>
        <a:xfrm>
          <a:off x="541182" y="898463"/>
          <a:ext cx="3411876" cy="1496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17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kern="1200" dirty="0" smtClean="0">
              <a:latin typeface="Minion Pro Cond" panose="02040706060306020203" pitchFamily="18" charset="0"/>
            </a:rPr>
            <a:t>П</a:t>
          </a:r>
          <a:r>
            <a:rPr lang="uk-UA" sz="2000" kern="1200" dirty="0" err="1" smtClean="0">
              <a:latin typeface="Minion Pro Cond" panose="02040706060306020203" pitchFamily="18" charset="0"/>
            </a:rPr>
            <a:t>олітологічний</a:t>
          </a:r>
          <a:r>
            <a:rPr lang="uk-UA" sz="2000" kern="1200" dirty="0" smtClean="0">
              <a:latin typeface="Minion Pro Cond" panose="02040706060306020203" pitchFamily="18" charset="0"/>
            </a:rPr>
            <a:t> термін, що позначає спроби реабілітації особистості Йосипа Сталіна в історії і відновлення політичного курсу Сталіна. </a:t>
          </a:r>
          <a:endParaRPr lang="ru-RU" sz="2000" kern="1200" dirty="0">
            <a:latin typeface="Minion Pro Cond" panose="02040706060306020203" pitchFamily="18" charset="0"/>
          </a:endParaRPr>
        </a:p>
      </dsp:txBody>
      <dsp:txXfrm>
        <a:off x="541182" y="898463"/>
        <a:ext cx="3411876" cy="1496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0E8CA-3788-4B96-8165-3D915337BD2C}">
      <dsp:nvSpPr>
        <dsp:cNvPr id="0" name=""/>
        <dsp:cNvSpPr/>
      </dsp:nvSpPr>
      <dsp:spPr>
        <a:xfrm>
          <a:off x="628312" y="0"/>
          <a:ext cx="3362081" cy="774438"/>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b="1" kern="1200" dirty="0" smtClean="0">
              <a:latin typeface="Minion Pro Cond" panose="02040706060306020203" pitchFamily="18" charset="0"/>
            </a:rPr>
            <a:t>Самвидав</a:t>
          </a:r>
          <a:endParaRPr lang="ru-RU" sz="2400" kern="1200" dirty="0">
            <a:latin typeface="Minion Pro Cond" panose="02040706060306020203" pitchFamily="18" charset="0"/>
          </a:endParaRPr>
        </a:p>
      </dsp:txBody>
      <dsp:txXfrm>
        <a:off x="666117" y="37805"/>
        <a:ext cx="3286471" cy="698828"/>
      </dsp:txXfrm>
    </dsp:sp>
    <dsp:sp modelId="{8EEA57A4-2AE2-458D-B572-24E520216B70}">
      <dsp:nvSpPr>
        <dsp:cNvPr id="0" name=""/>
        <dsp:cNvSpPr/>
      </dsp:nvSpPr>
      <dsp:spPr>
        <a:xfrm>
          <a:off x="541182" y="1035859"/>
          <a:ext cx="3411876" cy="12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17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uk-UA" sz="2000" kern="1200" dirty="0" smtClean="0">
              <a:latin typeface="Minion Pro Cond" panose="02040706060306020203" pitchFamily="18" charset="0"/>
            </a:rPr>
            <a:t>Видавані поза цензурою (зокрема в СРСР) підпільні листівки, брошури, книжки й періодичні видання — один з виявів Руху опору. </a:t>
          </a:r>
          <a:endParaRPr lang="ru-RU" sz="2000" kern="1200" dirty="0">
            <a:latin typeface="Minion Pro Cond" panose="02040706060306020203" pitchFamily="18" charset="0"/>
          </a:endParaRPr>
        </a:p>
      </dsp:txBody>
      <dsp:txXfrm>
        <a:off x="541182" y="1035859"/>
        <a:ext cx="3411876" cy="12212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411E26B-B4EC-4AA5-A2B7-46CF0DFA4D81}" type="slidenum">
              <a:rPr lang="en-US"/>
              <a:pPr/>
              <a:t>‹#›</a:t>
            </a:fld>
            <a:endParaRPr lang="en-US"/>
          </a:p>
        </p:txBody>
      </p:sp>
    </p:spTree>
    <p:extLst>
      <p:ext uri="{BB962C8B-B14F-4D97-AF65-F5344CB8AC3E}">
        <p14:creationId xmlns:p14="http://schemas.microsoft.com/office/powerpoint/2010/main" val="570242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4691B5C8-F74D-449F-8246-007711469355}" type="slidenum">
              <a:rPr lang="en-US" sz="1200"/>
              <a:pPr eaLnBrk="1" hangingPunct="1"/>
              <a:t>1</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2665800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57EA2BEB-EE7A-43B9-9A43-D4835DB2DE62}" type="slidenum">
              <a:rPr lang="en-US" sz="1200"/>
              <a:pPr eaLnBrk="1" hangingPunct="1"/>
              <a:t>10</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307939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47970B0-EC1A-4BD9-9DEF-1C290F324FF9}" type="slidenum">
              <a:rPr lang="en-US" sz="1200"/>
              <a:pPr eaLnBrk="1" hangingPunct="1"/>
              <a:t>11</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277280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872122D4-9A3E-47E2-9DDA-13B67D3836E6}" type="slidenum">
              <a:rPr lang="en-US" sz="1200"/>
              <a:pPr eaLnBrk="1" hangingPunct="1"/>
              <a:t>12</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2234968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6B684DEF-401F-4A57-8028-25748F41CC92}" type="slidenum">
              <a:rPr lang="en-US" sz="1200"/>
              <a:pPr eaLnBrk="1" hangingPunct="1"/>
              <a:t>13</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1486854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24516EDB-9769-4C56-BFD2-75B3FD3E44D3}" type="slidenum">
              <a:rPr lang="en-US" sz="1200"/>
              <a:pPr eaLnBrk="1" hangingPunct="1"/>
              <a:t>14</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3336578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513AD6C0-FA4A-415F-9330-C6AA3875D42B}" type="slidenum">
              <a:rPr lang="en-US" sz="1200"/>
              <a:pPr eaLnBrk="1" hangingPunct="1"/>
              <a:t>15</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2936445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C32642D-F78B-4C44-843D-B657E9A59040}" type="slidenum">
              <a:rPr lang="en-US" sz="1200"/>
              <a:pPr eaLnBrk="1" hangingPunct="1"/>
              <a:t>16</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2626620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C32642D-F78B-4C44-843D-B657E9A59040}" type="slidenum">
              <a:rPr lang="en-US" sz="1200"/>
              <a:pPr eaLnBrk="1" hangingPunct="1"/>
              <a:t>17</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751687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C32642D-F78B-4C44-843D-B657E9A59040}" type="slidenum">
              <a:rPr lang="en-US" sz="1200"/>
              <a:pPr eaLnBrk="1" hangingPunct="1"/>
              <a:t>18</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1617219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C32642D-F78B-4C44-843D-B657E9A59040}" type="slidenum">
              <a:rPr lang="en-US" sz="1200"/>
              <a:pPr eaLnBrk="1" hangingPunct="1"/>
              <a:t>19</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dirty="0" smtClean="0">
              <a:latin typeface="Arial" panose="020B0604020202020204" pitchFamily="34" charset="0"/>
            </a:endParaRPr>
          </a:p>
        </p:txBody>
      </p:sp>
    </p:spTree>
    <p:extLst>
      <p:ext uri="{BB962C8B-B14F-4D97-AF65-F5344CB8AC3E}">
        <p14:creationId xmlns:p14="http://schemas.microsoft.com/office/powerpoint/2010/main" val="2415115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6633B979-8AD7-4CC9-9BCC-1B9CF8476933}" type="slidenum">
              <a:rPr lang="en-US" sz="1200"/>
              <a:pPr eaLnBrk="1" hangingPunct="1"/>
              <a:t>2</a:t>
            </a:fld>
            <a:endParaRPr 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3414659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C32642D-F78B-4C44-843D-B657E9A59040}" type="slidenum">
              <a:rPr lang="en-US" sz="1200"/>
              <a:pPr eaLnBrk="1" hangingPunct="1"/>
              <a:t>20</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2587993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C32642D-F78B-4C44-843D-B657E9A59040}" type="slidenum">
              <a:rPr lang="en-US" sz="1200"/>
              <a:pPr eaLnBrk="1" hangingPunct="1"/>
              <a:t>21</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698747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C32642D-F78B-4C44-843D-B657E9A59040}" type="slidenum">
              <a:rPr lang="en-US" sz="1200"/>
              <a:pPr eaLnBrk="1" hangingPunct="1"/>
              <a:t>22</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121107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C32642D-F78B-4C44-843D-B657E9A59040}" type="slidenum">
              <a:rPr lang="en-US" sz="1200"/>
              <a:pPr eaLnBrk="1" hangingPunct="1"/>
              <a:t>23</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dirty="0" smtClean="0">
              <a:latin typeface="Arial" panose="020B0604020202020204" pitchFamily="34" charset="0"/>
            </a:endParaRPr>
          </a:p>
        </p:txBody>
      </p:sp>
    </p:spTree>
    <p:extLst>
      <p:ext uri="{BB962C8B-B14F-4D97-AF65-F5344CB8AC3E}">
        <p14:creationId xmlns:p14="http://schemas.microsoft.com/office/powerpoint/2010/main" val="2431357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C32642D-F78B-4C44-843D-B657E9A59040}" type="slidenum">
              <a:rPr lang="en-US" sz="1200"/>
              <a:pPr eaLnBrk="1" hangingPunct="1"/>
              <a:t>24</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3286283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C32642D-F78B-4C44-843D-B657E9A59040}" type="slidenum">
              <a:rPr lang="en-US" sz="1200"/>
              <a:pPr eaLnBrk="1" hangingPunct="1"/>
              <a:t>25</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3569109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C32642D-F78B-4C44-843D-B657E9A59040}" type="slidenum">
              <a:rPr lang="en-US" sz="1200"/>
              <a:pPr eaLnBrk="1" hangingPunct="1"/>
              <a:t>26</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3884331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C32642D-F78B-4C44-843D-B657E9A59040}" type="slidenum">
              <a:rPr lang="en-US" sz="1200"/>
              <a:pPr eaLnBrk="1" hangingPunct="1"/>
              <a:t>27</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417546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CFD1C62C-C2E9-47BB-B53B-A30A3A559995}" type="slidenum">
              <a:rPr lang="en-US" sz="1200"/>
              <a:pPr eaLnBrk="1" hangingPunct="1"/>
              <a:t>28</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235844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1029D200-D417-40CC-A2C1-6D7E8948CC83}" type="slidenum">
              <a:rPr lang="en-US" sz="1200"/>
              <a:pPr eaLnBrk="1" hangingPunct="1"/>
              <a:t>3</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1783150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3CD9A684-D12A-4226-8361-1CA5CA957AE8}" type="slidenum">
              <a:rPr lang="en-US" sz="1200"/>
              <a:pPr eaLnBrk="1" hangingPunct="1"/>
              <a:t>4</a:t>
            </a:fld>
            <a:endParaRPr 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76321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6CEE0215-C271-4C2F-B562-1588F9907979}" type="slidenum">
              <a:rPr lang="en-US" sz="1200"/>
              <a:pPr eaLnBrk="1" hangingPunct="1"/>
              <a:t>5</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1308619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C476209B-088E-4DAB-90B3-FEF33CF3840C}" type="slidenum">
              <a:rPr lang="en-US" sz="1200"/>
              <a:pPr eaLnBrk="1" hangingPunct="1"/>
              <a:t>6</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1007888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2085ACD8-E632-42A7-AEDB-4A34EFF43A7F}" type="slidenum">
              <a:rPr lang="en-US" sz="1200"/>
              <a:pPr eaLnBrk="1" hangingPunct="1"/>
              <a:t>7</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2984643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2085ACD8-E632-42A7-AEDB-4A34EFF43A7F}" type="slidenum">
              <a:rPr lang="en-US" sz="1200"/>
              <a:pPr eaLnBrk="1" hangingPunct="1"/>
              <a:t>8</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1708854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2085ACD8-E632-42A7-AEDB-4A34EFF43A7F}" type="slidenum">
              <a:rPr lang="en-US" sz="1200"/>
              <a:pPr eaLnBrk="1" hangingPunct="1"/>
              <a:t>9</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69554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36513" y="6191250"/>
            <a:ext cx="9144000" cy="333375"/>
            <a:chOff x="22" y="4020"/>
            <a:chExt cx="5760" cy="210"/>
          </a:xfrm>
        </p:grpSpPr>
        <p:sp>
          <p:nvSpPr>
            <p:cNvPr id="5" name="AutoShape 5"/>
            <p:cNvSpPr>
              <a:spLocks noChangeArrowheads="1"/>
            </p:cNvSpPr>
            <p:nvPr/>
          </p:nvSpPr>
          <p:spPr bwMode="auto">
            <a:xfrm>
              <a:off x="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6" name="AutoShape 6"/>
            <p:cNvSpPr>
              <a:spLocks noChangeArrowheads="1"/>
            </p:cNvSpPr>
            <p:nvPr/>
          </p:nvSpPr>
          <p:spPr bwMode="auto">
            <a:xfrm>
              <a:off x="26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7" name="AutoShape 7"/>
            <p:cNvSpPr>
              <a:spLocks noChangeArrowheads="1"/>
            </p:cNvSpPr>
            <p:nvPr/>
          </p:nvSpPr>
          <p:spPr bwMode="auto">
            <a:xfrm>
              <a:off x="5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8" name="AutoShape 8"/>
            <p:cNvSpPr>
              <a:spLocks noChangeArrowheads="1"/>
            </p:cNvSpPr>
            <p:nvPr/>
          </p:nvSpPr>
          <p:spPr bwMode="auto">
            <a:xfrm>
              <a:off x="75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9" name="AutoShape 9"/>
            <p:cNvSpPr>
              <a:spLocks noChangeArrowheads="1"/>
            </p:cNvSpPr>
            <p:nvPr/>
          </p:nvSpPr>
          <p:spPr bwMode="auto">
            <a:xfrm>
              <a:off x="10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 name="AutoShape 10"/>
            <p:cNvSpPr>
              <a:spLocks noChangeArrowheads="1"/>
            </p:cNvSpPr>
            <p:nvPr/>
          </p:nvSpPr>
          <p:spPr bwMode="auto">
            <a:xfrm>
              <a:off x="124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1" name="AutoShape 11"/>
            <p:cNvSpPr>
              <a:spLocks noChangeArrowheads="1"/>
            </p:cNvSpPr>
            <p:nvPr/>
          </p:nvSpPr>
          <p:spPr bwMode="auto">
            <a:xfrm>
              <a:off x="14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2" name="AutoShape 12"/>
            <p:cNvSpPr>
              <a:spLocks noChangeArrowheads="1"/>
            </p:cNvSpPr>
            <p:nvPr/>
          </p:nvSpPr>
          <p:spPr bwMode="auto">
            <a:xfrm>
              <a:off x="173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3" name="AutoShape 13"/>
            <p:cNvSpPr>
              <a:spLocks noChangeArrowheads="1"/>
            </p:cNvSpPr>
            <p:nvPr/>
          </p:nvSpPr>
          <p:spPr bwMode="auto">
            <a:xfrm>
              <a:off x="19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4" name="AutoShape 14"/>
            <p:cNvSpPr>
              <a:spLocks noChangeArrowheads="1"/>
            </p:cNvSpPr>
            <p:nvPr/>
          </p:nvSpPr>
          <p:spPr bwMode="auto">
            <a:xfrm>
              <a:off x="22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5" name="AutoShape 15"/>
            <p:cNvSpPr>
              <a:spLocks noChangeArrowheads="1"/>
            </p:cNvSpPr>
            <p:nvPr/>
          </p:nvSpPr>
          <p:spPr bwMode="auto">
            <a:xfrm>
              <a:off x="27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6" name="AutoShape 16"/>
            <p:cNvSpPr>
              <a:spLocks noChangeArrowheads="1"/>
            </p:cNvSpPr>
            <p:nvPr/>
          </p:nvSpPr>
          <p:spPr bwMode="auto">
            <a:xfrm>
              <a:off x="29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7" name="AutoShape 17"/>
            <p:cNvSpPr>
              <a:spLocks noChangeArrowheads="1"/>
            </p:cNvSpPr>
            <p:nvPr/>
          </p:nvSpPr>
          <p:spPr bwMode="auto">
            <a:xfrm>
              <a:off x="32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8" name="AutoShape 18"/>
            <p:cNvSpPr>
              <a:spLocks noChangeArrowheads="1"/>
            </p:cNvSpPr>
            <p:nvPr/>
          </p:nvSpPr>
          <p:spPr bwMode="auto">
            <a:xfrm>
              <a:off x="344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9" name="AutoShape 19"/>
            <p:cNvSpPr>
              <a:spLocks noChangeArrowheads="1"/>
            </p:cNvSpPr>
            <p:nvPr/>
          </p:nvSpPr>
          <p:spPr bwMode="auto">
            <a:xfrm>
              <a:off x="36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20" name="AutoShape 20"/>
            <p:cNvSpPr>
              <a:spLocks noChangeArrowheads="1"/>
            </p:cNvSpPr>
            <p:nvPr/>
          </p:nvSpPr>
          <p:spPr bwMode="auto">
            <a:xfrm>
              <a:off x="393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21" name="AutoShape 21"/>
            <p:cNvSpPr>
              <a:spLocks noChangeArrowheads="1"/>
            </p:cNvSpPr>
            <p:nvPr/>
          </p:nvSpPr>
          <p:spPr bwMode="auto">
            <a:xfrm>
              <a:off x="442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22" name="AutoShape 22"/>
            <p:cNvSpPr>
              <a:spLocks noChangeArrowheads="1"/>
            </p:cNvSpPr>
            <p:nvPr/>
          </p:nvSpPr>
          <p:spPr bwMode="auto">
            <a:xfrm>
              <a:off x="46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23" name="AutoShape 23"/>
            <p:cNvSpPr>
              <a:spLocks noChangeArrowheads="1"/>
            </p:cNvSpPr>
            <p:nvPr/>
          </p:nvSpPr>
          <p:spPr bwMode="auto">
            <a:xfrm>
              <a:off x="491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24" name="AutoShape 24"/>
            <p:cNvSpPr>
              <a:spLocks noChangeArrowheads="1"/>
            </p:cNvSpPr>
            <p:nvPr/>
          </p:nvSpPr>
          <p:spPr bwMode="auto">
            <a:xfrm>
              <a:off x="51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25" name="AutoShape 25"/>
            <p:cNvSpPr>
              <a:spLocks noChangeArrowheads="1"/>
            </p:cNvSpPr>
            <p:nvPr/>
          </p:nvSpPr>
          <p:spPr bwMode="auto">
            <a:xfrm>
              <a:off x="540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26" name="AutoShape 26"/>
            <p:cNvSpPr>
              <a:spLocks noChangeArrowheads="1"/>
            </p:cNvSpPr>
            <p:nvPr/>
          </p:nvSpPr>
          <p:spPr bwMode="auto">
            <a:xfrm>
              <a:off x="564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27" name="AutoShape 27"/>
            <p:cNvSpPr>
              <a:spLocks noChangeArrowheads="1"/>
            </p:cNvSpPr>
            <p:nvPr/>
          </p:nvSpPr>
          <p:spPr bwMode="auto">
            <a:xfrm>
              <a:off x="24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28" name="AutoShape 28"/>
            <p:cNvSpPr>
              <a:spLocks noChangeArrowheads="1"/>
            </p:cNvSpPr>
            <p:nvPr/>
          </p:nvSpPr>
          <p:spPr bwMode="auto">
            <a:xfrm>
              <a:off x="41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grpSp>
        <p:nvGrpSpPr>
          <p:cNvPr id="29" name="Group 29"/>
          <p:cNvGrpSpPr>
            <a:grpSpLocks/>
          </p:cNvGrpSpPr>
          <p:nvPr userDrawn="1"/>
        </p:nvGrpSpPr>
        <p:grpSpPr bwMode="auto">
          <a:xfrm>
            <a:off x="36513" y="123825"/>
            <a:ext cx="9144000" cy="333375"/>
            <a:chOff x="22" y="4020"/>
            <a:chExt cx="5760" cy="210"/>
          </a:xfrm>
        </p:grpSpPr>
        <p:sp>
          <p:nvSpPr>
            <p:cNvPr id="30" name="AutoShape 30"/>
            <p:cNvSpPr>
              <a:spLocks noChangeArrowheads="1"/>
            </p:cNvSpPr>
            <p:nvPr/>
          </p:nvSpPr>
          <p:spPr bwMode="auto">
            <a:xfrm>
              <a:off x="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31" name="AutoShape 31"/>
            <p:cNvSpPr>
              <a:spLocks noChangeArrowheads="1"/>
            </p:cNvSpPr>
            <p:nvPr/>
          </p:nvSpPr>
          <p:spPr bwMode="auto">
            <a:xfrm>
              <a:off x="26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32" name="AutoShape 32"/>
            <p:cNvSpPr>
              <a:spLocks noChangeArrowheads="1"/>
            </p:cNvSpPr>
            <p:nvPr/>
          </p:nvSpPr>
          <p:spPr bwMode="auto">
            <a:xfrm>
              <a:off x="5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33" name="AutoShape 33"/>
            <p:cNvSpPr>
              <a:spLocks noChangeArrowheads="1"/>
            </p:cNvSpPr>
            <p:nvPr/>
          </p:nvSpPr>
          <p:spPr bwMode="auto">
            <a:xfrm>
              <a:off x="75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34" name="AutoShape 34"/>
            <p:cNvSpPr>
              <a:spLocks noChangeArrowheads="1"/>
            </p:cNvSpPr>
            <p:nvPr/>
          </p:nvSpPr>
          <p:spPr bwMode="auto">
            <a:xfrm>
              <a:off x="10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35" name="AutoShape 35"/>
            <p:cNvSpPr>
              <a:spLocks noChangeArrowheads="1"/>
            </p:cNvSpPr>
            <p:nvPr/>
          </p:nvSpPr>
          <p:spPr bwMode="auto">
            <a:xfrm>
              <a:off x="124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36" name="AutoShape 36"/>
            <p:cNvSpPr>
              <a:spLocks noChangeArrowheads="1"/>
            </p:cNvSpPr>
            <p:nvPr/>
          </p:nvSpPr>
          <p:spPr bwMode="auto">
            <a:xfrm>
              <a:off x="14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37" name="AutoShape 37"/>
            <p:cNvSpPr>
              <a:spLocks noChangeArrowheads="1"/>
            </p:cNvSpPr>
            <p:nvPr/>
          </p:nvSpPr>
          <p:spPr bwMode="auto">
            <a:xfrm>
              <a:off x="173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38" name="AutoShape 38"/>
            <p:cNvSpPr>
              <a:spLocks noChangeArrowheads="1"/>
            </p:cNvSpPr>
            <p:nvPr/>
          </p:nvSpPr>
          <p:spPr bwMode="auto">
            <a:xfrm>
              <a:off x="19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39" name="AutoShape 39"/>
            <p:cNvSpPr>
              <a:spLocks noChangeArrowheads="1"/>
            </p:cNvSpPr>
            <p:nvPr/>
          </p:nvSpPr>
          <p:spPr bwMode="auto">
            <a:xfrm>
              <a:off x="22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40" name="AutoShape 40"/>
            <p:cNvSpPr>
              <a:spLocks noChangeArrowheads="1"/>
            </p:cNvSpPr>
            <p:nvPr/>
          </p:nvSpPr>
          <p:spPr bwMode="auto">
            <a:xfrm>
              <a:off x="27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41" name="AutoShape 41"/>
            <p:cNvSpPr>
              <a:spLocks noChangeArrowheads="1"/>
            </p:cNvSpPr>
            <p:nvPr/>
          </p:nvSpPr>
          <p:spPr bwMode="auto">
            <a:xfrm>
              <a:off x="29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42" name="AutoShape 42"/>
            <p:cNvSpPr>
              <a:spLocks noChangeArrowheads="1"/>
            </p:cNvSpPr>
            <p:nvPr/>
          </p:nvSpPr>
          <p:spPr bwMode="auto">
            <a:xfrm>
              <a:off x="32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43" name="AutoShape 43"/>
            <p:cNvSpPr>
              <a:spLocks noChangeArrowheads="1"/>
            </p:cNvSpPr>
            <p:nvPr/>
          </p:nvSpPr>
          <p:spPr bwMode="auto">
            <a:xfrm>
              <a:off x="344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44" name="AutoShape 44"/>
            <p:cNvSpPr>
              <a:spLocks noChangeArrowheads="1"/>
            </p:cNvSpPr>
            <p:nvPr/>
          </p:nvSpPr>
          <p:spPr bwMode="auto">
            <a:xfrm>
              <a:off x="36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45" name="AutoShape 45"/>
            <p:cNvSpPr>
              <a:spLocks noChangeArrowheads="1"/>
            </p:cNvSpPr>
            <p:nvPr/>
          </p:nvSpPr>
          <p:spPr bwMode="auto">
            <a:xfrm>
              <a:off x="393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46" name="AutoShape 46"/>
            <p:cNvSpPr>
              <a:spLocks noChangeArrowheads="1"/>
            </p:cNvSpPr>
            <p:nvPr/>
          </p:nvSpPr>
          <p:spPr bwMode="auto">
            <a:xfrm>
              <a:off x="442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47" name="AutoShape 47"/>
            <p:cNvSpPr>
              <a:spLocks noChangeArrowheads="1"/>
            </p:cNvSpPr>
            <p:nvPr/>
          </p:nvSpPr>
          <p:spPr bwMode="auto">
            <a:xfrm>
              <a:off x="46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48" name="AutoShape 48"/>
            <p:cNvSpPr>
              <a:spLocks noChangeArrowheads="1"/>
            </p:cNvSpPr>
            <p:nvPr/>
          </p:nvSpPr>
          <p:spPr bwMode="auto">
            <a:xfrm>
              <a:off x="491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49" name="AutoShape 49"/>
            <p:cNvSpPr>
              <a:spLocks noChangeArrowheads="1"/>
            </p:cNvSpPr>
            <p:nvPr/>
          </p:nvSpPr>
          <p:spPr bwMode="auto">
            <a:xfrm>
              <a:off x="51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50" name="AutoShape 50"/>
            <p:cNvSpPr>
              <a:spLocks noChangeArrowheads="1"/>
            </p:cNvSpPr>
            <p:nvPr/>
          </p:nvSpPr>
          <p:spPr bwMode="auto">
            <a:xfrm>
              <a:off x="540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51" name="AutoShape 51"/>
            <p:cNvSpPr>
              <a:spLocks noChangeArrowheads="1"/>
            </p:cNvSpPr>
            <p:nvPr/>
          </p:nvSpPr>
          <p:spPr bwMode="auto">
            <a:xfrm>
              <a:off x="564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52" name="AutoShape 52"/>
            <p:cNvSpPr>
              <a:spLocks noChangeArrowheads="1"/>
            </p:cNvSpPr>
            <p:nvPr/>
          </p:nvSpPr>
          <p:spPr bwMode="auto">
            <a:xfrm>
              <a:off x="24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53" name="AutoShape 53"/>
            <p:cNvSpPr>
              <a:spLocks noChangeArrowheads="1"/>
            </p:cNvSpPr>
            <p:nvPr/>
          </p:nvSpPr>
          <p:spPr bwMode="auto">
            <a:xfrm>
              <a:off x="41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sp>
        <p:nvSpPr>
          <p:cNvPr id="54" name="Text Box 54"/>
          <p:cNvSpPr txBox="1">
            <a:spLocks noChangeArrowheads="1"/>
          </p:cNvSpPr>
          <p:nvPr userDrawn="1"/>
        </p:nvSpPr>
        <p:spPr bwMode="auto">
          <a:xfrm>
            <a:off x="0" y="6553200"/>
            <a:ext cx="932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GB" sz="1800">
                <a:solidFill>
                  <a:srgbClr val="FFFF00"/>
                </a:solidFill>
                <a:latin typeface="Courier New" panose="02070309020205020404" pitchFamily="49" charset="0"/>
              </a:rPr>
              <a:t>&gt;&gt;	0     &gt;&gt;	1     &gt;&gt; 	2     &gt;&gt; 	3     &gt;&gt; 	4   &gt;&gt;	</a:t>
            </a:r>
            <a:endParaRPr lang="en-US" sz="1800">
              <a:solidFill>
                <a:srgbClr val="FFFF00"/>
              </a:solidFill>
              <a:latin typeface="Courier New" panose="02070309020205020404" pitchFamily="49" charset="0"/>
            </a:endParaRPr>
          </a:p>
        </p:txBody>
      </p:sp>
      <p:sp>
        <p:nvSpPr>
          <p:cNvPr id="106498" name="Rectangle 2"/>
          <p:cNvSpPr>
            <a:spLocks noGrp="1" noChangeArrowheads="1"/>
          </p:cNvSpPr>
          <p:nvPr>
            <p:ph type="ctrTitle"/>
          </p:nvPr>
        </p:nvSpPr>
        <p:spPr>
          <a:xfrm>
            <a:off x="685800" y="2130425"/>
            <a:ext cx="7772400" cy="1470025"/>
          </a:xfrm>
        </p:spPr>
        <p:txBody>
          <a:bodyPr/>
          <a:lstStyle>
            <a:lvl1pPr>
              <a:defRPr sz="5400"/>
            </a:lvl1pPr>
          </a:lstStyle>
          <a:p>
            <a:pPr lvl="0"/>
            <a:r>
              <a:rPr lang="en-US" noProof="0" smtClean="0"/>
              <a:t>Click to edit Master title style</a:t>
            </a:r>
          </a:p>
        </p:txBody>
      </p:sp>
      <p:sp>
        <p:nvSpPr>
          <p:cNvPr id="1064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55841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61404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49275"/>
            <a:ext cx="2057400" cy="5576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49275"/>
            <a:ext cx="6019800" cy="5576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53149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773238"/>
            <a:ext cx="8229600" cy="4352925"/>
          </a:xfrm>
        </p:spPr>
        <p:txBody>
          <a:bodyPr/>
          <a:lstStyle/>
          <a:p>
            <a:pPr lvl="0"/>
            <a:endParaRPr lang="en-GB" noProof="0" smtClean="0"/>
          </a:p>
        </p:txBody>
      </p:sp>
    </p:spTree>
    <p:extLst>
      <p:ext uri="{BB962C8B-B14F-4D97-AF65-F5344CB8AC3E}">
        <p14:creationId xmlns:p14="http://schemas.microsoft.com/office/powerpoint/2010/main" val="1161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9728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74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1363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6600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172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706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78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722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608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492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8" name="Group 7"/>
          <p:cNvGrpSpPr>
            <a:grpSpLocks/>
          </p:cNvGrpSpPr>
          <p:nvPr userDrawn="1"/>
        </p:nvGrpSpPr>
        <p:grpSpPr bwMode="auto">
          <a:xfrm>
            <a:off x="36513" y="6191250"/>
            <a:ext cx="9144000" cy="333375"/>
            <a:chOff x="22" y="4020"/>
            <a:chExt cx="5760" cy="210"/>
          </a:xfrm>
        </p:grpSpPr>
        <p:sp>
          <p:nvSpPr>
            <p:cNvPr id="1055" name="AutoShape 8"/>
            <p:cNvSpPr>
              <a:spLocks noChangeArrowheads="1"/>
            </p:cNvSpPr>
            <p:nvPr/>
          </p:nvSpPr>
          <p:spPr bwMode="auto">
            <a:xfrm>
              <a:off x="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56" name="AutoShape 9"/>
            <p:cNvSpPr>
              <a:spLocks noChangeArrowheads="1"/>
            </p:cNvSpPr>
            <p:nvPr/>
          </p:nvSpPr>
          <p:spPr bwMode="auto">
            <a:xfrm>
              <a:off x="26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57" name="AutoShape 10"/>
            <p:cNvSpPr>
              <a:spLocks noChangeArrowheads="1"/>
            </p:cNvSpPr>
            <p:nvPr/>
          </p:nvSpPr>
          <p:spPr bwMode="auto">
            <a:xfrm>
              <a:off x="5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58" name="AutoShape 11"/>
            <p:cNvSpPr>
              <a:spLocks noChangeArrowheads="1"/>
            </p:cNvSpPr>
            <p:nvPr/>
          </p:nvSpPr>
          <p:spPr bwMode="auto">
            <a:xfrm>
              <a:off x="75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59" name="AutoShape 12"/>
            <p:cNvSpPr>
              <a:spLocks noChangeArrowheads="1"/>
            </p:cNvSpPr>
            <p:nvPr/>
          </p:nvSpPr>
          <p:spPr bwMode="auto">
            <a:xfrm>
              <a:off x="10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60" name="AutoShape 13"/>
            <p:cNvSpPr>
              <a:spLocks noChangeArrowheads="1"/>
            </p:cNvSpPr>
            <p:nvPr/>
          </p:nvSpPr>
          <p:spPr bwMode="auto">
            <a:xfrm>
              <a:off x="124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61" name="AutoShape 14"/>
            <p:cNvSpPr>
              <a:spLocks noChangeArrowheads="1"/>
            </p:cNvSpPr>
            <p:nvPr/>
          </p:nvSpPr>
          <p:spPr bwMode="auto">
            <a:xfrm>
              <a:off x="14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62" name="AutoShape 15"/>
            <p:cNvSpPr>
              <a:spLocks noChangeArrowheads="1"/>
            </p:cNvSpPr>
            <p:nvPr/>
          </p:nvSpPr>
          <p:spPr bwMode="auto">
            <a:xfrm>
              <a:off x="173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63" name="AutoShape 16"/>
            <p:cNvSpPr>
              <a:spLocks noChangeArrowheads="1"/>
            </p:cNvSpPr>
            <p:nvPr/>
          </p:nvSpPr>
          <p:spPr bwMode="auto">
            <a:xfrm>
              <a:off x="19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64" name="AutoShape 17"/>
            <p:cNvSpPr>
              <a:spLocks noChangeArrowheads="1"/>
            </p:cNvSpPr>
            <p:nvPr/>
          </p:nvSpPr>
          <p:spPr bwMode="auto">
            <a:xfrm>
              <a:off x="22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65" name="AutoShape 18"/>
            <p:cNvSpPr>
              <a:spLocks noChangeArrowheads="1"/>
            </p:cNvSpPr>
            <p:nvPr/>
          </p:nvSpPr>
          <p:spPr bwMode="auto">
            <a:xfrm>
              <a:off x="27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66" name="AutoShape 19"/>
            <p:cNvSpPr>
              <a:spLocks noChangeArrowheads="1"/>
            </p:cNvSpPr>
            <p:nvPr/>
          </p:nvSpPr>
          <p:spPr bwMode="auto">
            <a:xfrm>
              <a:off x="29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67" name="AutoShape 20"/>
            <p:cNvSpPr>
              <a:spLocks noChangeArrowheads="1"/>
            </p:cNvSpPr>
            <p:nvPr/>
          </p:nvSpPr>
          <p:spPr bwMode="auto">
            <a:xfrm>
              <a:off x="32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68" name="AutoShape 21"/>
            <p:cNvSpPr>
              <a:spLocks noChangeArrowheads="1"/>
            </p:cNvSpPr>
            <p:nvPr/>
          </p:nvSpPr>
          <p:spPr bwMode="auto">
            <a:xfrm>
              <a:off x="344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69" name="AutoShape 22"/>
            <p:cNvSpPr>
              <a:spLocks noChangeArrowheads="1"/>
            </p:cNvSpPr>
            <p:nvPr/>
          </p:nvSpPr>
          <p:spPr bwMode="auto">
            <a:xfrm>
              <a:off x="36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70" name="AutoShape 23"/>
            <p:cNvSpPr>
              <a:spLocks noChangeArrowheads="1"/>
            </p:cNvSpPr>
            <p:nvPr/>
          </p:nvSpPr>
          <p:spPr bwMode="auto">
            <a:xfrm>
              <a:off x="393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71" name="AutoShape 24"/>
            <p:cNvSpPr>
              <a:spLocks noChangeArrowheads="1"/>
            </p:cNvSpPr>
            <p:nvPr/>
          </p:nvSpPr>
          <p:spPr bwMode="auto">
            <a:xfrm>
              <a:off x="442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72" name="AutoShape 25"/>
            <p:cNvSpPr>
              <a:spLocks noChangeArrowheads="1"/>
            </p:cNvSpPr>
            <p:nvPr/>
          </p:nvSpPr>
          <p:spPr bwMode="auto">
            <a:xfrm>
              <a:off x="46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73" name="AutoShape 26"/>
            <p:cNvSpPr>
              <a:spLocks noChangeArrowheads="1"/>
            </p:cNvSpPr>
            <p:nvPr/>
          </p:nvSpPr>
          <p:spPr bwMode="auto">
            <a:xfrm>
              <a:off x="491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74" name="AutoShape 27"/>
            <p:cNvSpPr>
              <a:spLocks noChangeArrowheads="1"/>
            </p:cNvSpPr>
            <p:nvPr/>
          </p:nvSpPr>
          <p:spPr bwMode="auto">
            <a:xfrm>
              <a:off x="51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75" name="AutoShape 28"/>
            <p:cNvSpPr>
              <a:spLocks noChangeArrowheads="1"/>
            </p:cNvSpPr>
            <p:nvPr/>
          </p:nvSpPr>
          <p:spPr bwMode="auto">
            <a:xfrm>
              <a:off x="540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76" name="AutoShape 29"/>
            <p:cNvSpPr>
              <a:spLocks noChangeArrowheads="1"/>
            </p:cNvSpPr>
            <p:nvPr/>
          </p:nvSpPr>
          <p:spPr bwMode="auto">
            <a:xfrm>
              <a:off x="564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77" name="AutoShape 30"/>
            <p:cNvSpPr>
              <a:spLocks noChangeArrowheads="1"/>
            </p:cNvSpPr>
            <p:nvPr/>
          </p:nvSpPr>
          <p:spPr bwMode="auto">
            <a:xfrm>
              <a:off x="24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78" name="AutoShape 31"/>
            <p:cNvSpPr>
              <a:spLocks noChangeArrowheads="1"/>
            </p:cNvSpPr>
            <p:nvPr/>
          </p:nvSpPr>
          <p:spPr bwMode="auto">
            <a:xfrm>
              <a:off x="41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grpSp>
        <p:nvGrpSpPr>
          <p:cNvPr id="1029" name="Group 32"/>
          <p:cNvGrpSpPr>
            <a:grpSpLocks/>
          </p:cNvGrpSpPr>
          <p:nvPr userDrawn="1"/>
        </p:nvGrpSpPr>
        <p:grpSpPr bwMode="auto">
          <a:xfrm>
            <a:off x="36513" y="123825"/>
            <a:ext cx="9144000" cy="333375"/>
            <a:chOff x="22" y="4020"/>
            <a:chExt cx="5760" cy="210"/>
          </a:xfrm>
        </p:grpSpPr>
        <p:sp>
          <p:nvSpPr>
            <p:cNvPr id="1031" name="AutoShape 33"/>
            <p:cNvSpPr>
              <a:spLocks noChangeArrowheads="1"/>
            </p:cNvSpPr>
            <p:nvPr/>
          </p:nvSpPr>
          <p:spPr bwMode="auto">
            <a:xfrm>
              <a:off x="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32" name="AutoShape 34"/>
            <p:cNvSpPr>
              <a:spLocks noChangeArrowheads="1"/>
            </p:cNvSpPr>
            <p:nvPr/>
          </p:nvSpPr>
          <p:spPr bwMode="auto">
            <a:xfrm>
              <a:off x="26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33" name="AutoShape 35"/>
            <p:cNvSpPr>
              <a:spLocks noChangeArrowheads="1"/>
            </p:cNvSpPr>
            <p:nvPr/>
          </p:nvSpPr>
          <p:spPr bwMode="auto">
            <a:xfrm>
              <a:off x="5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34" name="AutoShape 36"/>
            <p:cNvSpPr>
              <a:spLocks noChangeArrowheads="1"/>
            </p:cNvSpPr>
            <p:nvPr/>
          </p:nvSpPr>
          <p:spPr bwMode="auto">
            <a:xfrm>
              <a:off x="75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35" name="AutoShape 37"/>
            <p:cNvSpPr>
              <a:spLocks noChangeArrowheads="1"/>
            </p:cNvSpPr>
            <p:nvPr/>
          </p:nvSpPr>
          <p:spPr bwMode="auto">
            <a:xfrm>
              <a:off x="10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36" name="AutoShape 38"/>
            <p:cNvSpPr>
              <a:spLocks noChangeArrowheads="1"/>
            </p:cNvSpPr>
            <p:nvPr/>
          </p:nvSpPr>
          <p:spPr bwMode="auto">
            <a:xfrm>
              <a:off x="124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37" name="AutoShape 39"/>
            <p:cNvSpPr>
              <a:spLocks noChangeArrowheads="1"/>
            </p:cNvSpPr>
            <p:nvPr/>
          </p:nvSpPr>
          <p:spPr bwMode="auto">
            <a:xfrm>
              <a:off x="14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38" name="AutoShape 40"/>
            <p:cNvSpPr>
              <a:spLocks noChangeArrowheads="1"/>
            </p:cNvSpPr>
            <p:nvPr/>
          </p:nvSpPr>
          <p:spPr bwMode="auto">
            <a:xfrm>
              <a:off x="173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39" name="AutoShape 41"/>
            <p:cNvSpPr>
              <a:spLocks noChangeArrowheads="1"/>
            </p:cNvSpPr>
            <p:nvPr/>
          </p:nvSpPr>
          <p:spPr bwMode="auto">
            <a:xfrm>
              <a:off x="19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40" name="AutoShape 42"/>
            <p:cNvSpPr>
              <a:spLocks noChangeArrowheads="1"/>
            </p:cNvSpPr>
            <p:nvPr/>
          </p:nvSpPr>
          <p:spPr bwMode="auto">
            <a:xfrm>
              <a:off x="22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41" name="AutoShape 43"/>
            <p:cNvSpPr>
              <a:spLocks noChangeArrowheads="1"/>
            </p:cNvSpPr>
            <p:nvPr/>
          </p:nvSpPr>
          <p:spPr bwMode="auto">
            <a:xfrm>
              <a:off x="27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42" name="AutoShape 44"/>
            <p:cNvSpPr>
              <a:spLocks noChangeArrowheads="1"/>
            </p:cNvSpPr>
            <p:nvPr/>
          </p:nvSpPr>
          <p:spPr bwMode="auto">
            <a:xfrm>
              <a:off x="29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43" name="AutoShape 45"/>
            <p:cNvSpPr>
              <a:spLocks noChangeArrowheads="1"/>
            </p:cNvSpPr>
            <p:nvPr/>
          </p:nvSpPr>
          <p:spPr bwMode="auto">
            <a:xfrm>
              <a:off x="32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44" name="AutoShape 46"/>
            <p:cNvSpPr>
              <a:spLocks noChangeArrowheads="1"/>
            </p:cNvSpPr>
            <p:nvPr/>
          </p:nvSpPr>
          <p:spPr bwMode="auto">
            <a:xfrm>
              <a:off x="344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45" name="AutoShape 47"/>
            <p:cNvSpPr>
              <a:spLocks noChangeArrowheads="1"/>
            </p:cNvSpPr>
            <p:nvPr/>
          </p:nvSpPr>
          <p:spPr bwMode="auto">
            <a:xfrm>
              <a:off x="36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46" name="AutoShape 48"/>
            <p:cNvSpPr>
              <a:spLocks noChangeArrowheads="1"/>
            </p:cNvSpPr>
            <p:nvPr/>
          </p:nvSpPr>
          <p:spPr bwMode="auto">
            <a:xfrm>
              <a:off x="393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47" name="AutoShape 49"/>
            <p:cNvSpPr>
              <a:spLocks noChangeArrowheads="1"/>
            </p:cNvSpPr>
            <p:nvPr/>
          </p:nvSpPr>
          <p:spPr bwMode="auto">
            <a:xfrm>
              <a:off x="442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48" name="AutoShape 50"/>
            <p:cNvSpPr>
              <a:spLocks noChangeArrowheads="1"/>
            </p:cNvSpPr>
            <p:nvPr/>
          </p:nvSpPr>
          <p:spPr bwMode="auto">
            <a:xfrm>
              <a:off x="46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49" name="AutoShape 51"/>
            <p:cNvSpPr>
              <a:spLocks noChangeArrowheads="1"/>
            </p:cNvSpPr>
            <p:nvPr/>
          </p:nvSpPr>
          <p:spPr bwMode="auto">
            <a:xfrm>
              <a:off x="491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50" name="AutoShape 52"/>
            <p:cNvSpPr>
              <a:spLocks noChangeArrowheads="1"/>
            </p:cNvSpPr>
            <p:nvPr/>
          </p:nvSpPr>
          <p:spPr bwMode="auto">
            <a:xfrm>
              <a:off x="51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51" name="AutoShape 53"/>
            <p:cNvSpPr>
              <a:spLocks noChangeArrowheads="1"/>
            </p:cNvSpPr>
            <p:nvPr/>
          </p:nvSpPr>
          <p:spPr bwMode="auto">
            <a:xfrm>
              <a:off x="540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52" name="AutoShape 54"/>
            <p:cNvSpPr>
              <a:spLocks noChangeArrowheads="1"/>
            </p:cNvSpPr>
            <p:nvPr/>
          </p:nvSpPr>
          <p:spPr bwMode="auto">
            <a:xfrm>
              <a:off x="564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53" name="AutoShape 55"/>
            <p:cNvSpPr>
              <a:spLocks noChangeArrowheads="1"/>
            </p:cNvSpPr>
            <p:nvPr/>
          </p:nvSpPr>
          <p:spPr bwMode="auto">
            <a:xfrm>
              <a:off x="24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54" name="AutoShape 56"/>
            <p:cNvSpPr>
              <a:spLocks noChangeArrowheads="1"/>
            </p:cNvSpPr>
            <p:nvPr/>
          </p:nvSpPr>
          <p:spPr bwMode="auto">
            <a:xfrm>
              <a:off x="41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sp>
        <p:nvSpPr>
          <p:cNvPr id="1030" name="Text Box 57"/>
          <p:cNvSpPr txBox="1">
            <a:spLocks noChangeArrowheads="1"/>
          </p:cNvSpPr>
          <p:nvPr userDrawn="1"/>
        </p:nvSpPr>
        <p:spPr bwMode="auto">
          <a:xfrm>
            <a:off x="0" y="6553200"/>
            <a:ext cx="932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GB" sz="1800">
                <a:solidFill>
                  <a:srgbClr val="FFFF00"/>
                </a:solidFill>
                <a:latin typeface="Courier New" panose="02070309020205020404" pitchFamily="49" charset="0"/>
              </a:rPr>
              <a:t>&gt;&gt;	0     &gt;&gt;	1     &gt;&gt; 	2     &gt;&gt; 	3     &gt;&gt; 	4   &gt;&gt;	</a:t>
            </a:r>
            <a:endParaRPr lang="en-US" sz="1800">
              <a:solidFill>
                <a:srgbClr val="FFFF00"/>
              </a:solidFill>
              <a:latin typeface="Courier New" panose="02070309020205020404" pitchFamily="49" charset="0"/>
            </a:endParaRPr>
          </a:p>
        </p:txBody>
      </p:sp>
    </p:spTree>
  </p:cSld>
  <p:clrMap bg1="dk2" tx1="lt1" bg2="dk1" tx2="lt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FF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800">
          <a:solidFill>
            <a:schemeClr val="tx1"/>
          </a:solidFill>
          <a:latin typeface="+mn-lt"/>
        </a:defRPr>
      </a:lvl2pPr>
      <a:lvl3pPr marL="1143000" indent="-228600" algn="l" rtl="0" eaLnBrk="0" fontAlgn="base" hangingPunct="0">
        <a:spcBef>
          <a:spcPct val="20000"/>
        </a:spcBef>
        <a:spcAft>
          <a:spcPct val="0"/>
        </a:spcAft>
        <a:buClr>
          <a:srgbClr val="FFFF00"/>
        </a:buClr>
        <a:buChar char="•"/>
        <a:defRPr sz="2400">
          <a:solidFill>
            <a:schemeClr val="tx1"/>
          </a:solidFill>
          <a:latin typeface="+mn-lt"/>
        </a:defRPr>
      </a:lvl3pPr>
      <a:lvl4pPr marL="1600200" indent="-228600" algn="l" rtl="0" eaLnBrk="0" fontAlgn="base" hangingPunct="0">
        <a:spcBef>
          <a:spcPct val="20000"/>
        </a:spcBef>
        <a:spcAft>
          <a:spcPct val="0"/>
        </a:spcAft>
        <a:buClr>
          <a:srgbClr val="FFFF00"/>
        </a:buClr>
        <a:buChar char="–"/>
        <a:defRPr sz="2000">
          <a:solidFill>
            <a:schemeClr val="tx1"/>
          </a:solidFill>
          <a:latin typeface="+mn-lt"/>
        </a:defRPr>
      </a:lvl4pPr>
      <a:lvl5pPr marL="2057400" indent="-228600" algn="l" rtl="0" eaLnBrk="0" fontAlgn="base" hangingPunct="0">
        <a:spcBef>
          <a:spcPct val="20000"/>
        </a:spcBef>
        <a:spcAft>
          <a:spcPct val="0"/>
        </a:spcAft>
        <a:buClr>
          <a:srgbClr val="FFFF00"/>
        </a:buClr>
        <a:buChar char="»"/>
        <a:defRPr sz="2000">
          <a:solidFill>
            <a:schemeClr val="tx1"/>
          </a:solidFill>
          <a:latin typeface="+mn-lt"/>
        </a:defRPr>
      </a:lvl5pPr>
      <a:lvl6pPr marL="2514600" indent="-228600" algn="l" rtl="0" fontAlgn="base">
        <a:spcBef>
          <a:spcPct val="20000"/>
        </a:spcBef>
        <a:spcAft>
          <a:spcPct val="0"/>
        </a:spcAft>
        <a:buClr>
          <a:srgbClr val="FFFF00"/>
        </a:buClr>
        <a:buChar char="»"/>
        <a:defRPr sz="2000">
          <a:solidFill>
            <a:schemeClr val="tx1"/>
          </a:solidFill>
          <a:latin typeface="+mn-lt"/>
        </a:defRPr>
      </a:lvl6pPr>
      <a:lvl7pPr marL="2971800" indent="-228600" algn="l" rtl="0" fontAlgn="base">
        <a:spcBef>
          <a:spcPct val="20000"/>
        </a:spcBef>
        <a:spcAft>
          <a:spcPct val="0"/>
        </a:spcAft>
        <a:buClr>
          <a:srgbClr val="FFFF00"/>
        </a:buClr>
        <a:buChar char="»"/>
        <a:defRPr sz="2000">
          <a:solidFill>
            <a:schemeClr val="tx1"/>
          </a:solidFill>
          <a:latin typeface="+mn-lt"/>
        </a:defRPr>
      </a:lvl7pPr>
      <a:lvl8pPr marL="3429000" indent="-228600" algn="l" rtl="0" fontAlgn="base">
        <a:spcBef>
          <a:spcPct val="20000"/>
        </a:spcBef>
        <a:spcAft>
          <a:spcPct val="0"/>
        </a:spcAft>
        <a:buClr>
          <a:srgbClr val="FFFF00"/>
        </a:buClr>
        <a:buChar char="»"/>
        <a:defRPr sz="2000">
          <a:solidFill>
            <a:schemeClr val="tx1"/>
          </a:solidFill>
          <a:latin typeface="+mn-lt"/>
        </a:defRPr>
      </a:lvl8pPr>
      <a:lvl9pPr marL="3886200" indent="-228600" algn="l" rtl="0" fontAlgn="base">
        <a:spcBef>
          <a:spcPct val="20000"/>
        </a:spcBef>
        <a:spcAft>
          <a:spcPct val="0"/>
        </a:spcAft>
        <a:buClr>
          <a:srgbClr val="FFFF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1.gif"/><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6.jp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C:\Users\&#1054;&#1083;&#1103;\Desktop\&#1086;&#1087;&#1086;&#1079;&#1080;&#1094;&#1110;&#1081;&#1085;&#1080;&#1081;%20&#1088;&#1091;&#1093;\&#1054;&#1073;&#1083;&#1080;&#1095;&#1095;&#1103;%20&#1091;&#1082;&#1088;&#1072;&#1111;&#1085;&#1089;&#1100;&#1082;&#1086;&#1111;%20&#1110;&#1089;&#1090;&#1086;&#1088;&#1110;&#1111;.%20&#1042;'&#1103;&#1095;&#1077;&#1089;&#1083;&#1072;&#1074;%20&#1063;&#1086;&#1088;&#1085;&#1086;&#1074;&#1110;&#1083;%20%5b360p%5d.mp4" TargetMode="External"/><Relationship Id="rId1" Type="http://schemas.microsoft.com/office/2007/relationships/media" Target="file:///C:\Users\&#1054;&#1083;&#1103;\Desktop\&#1086;&#1087;&#1086;&#1079;&#1080;&#1094;&#1110;&#1081;&#1085;&#1080;&#1081;%20&#1088;&#1091;&#1093;\&#1054;&#1073;&#1083;&#1080;&#1095;&#1095;&#1103;%20&#1091;&#1082;&#1088;&#1072;&#1111;&#1085;&#1089;&#1100;&#1082;&#1086;&#1111;%20&#1110;&#1089;&#1090;&#1086;&#1088;&#1110;&#1111;.%20&#1042;'&#1103;&#1095;&#1077;&#1089;&#1083;&#1072;&#1074;%20&#1063;&#1086;&#1088;&#1085;&#1086;&#1074;&#1110;&#1083;%20%5b360p%5d.mp4" TargetMode="External"/><Relationship Id="rId5" Type="http://schemas.openxmlformats.org/officeDocument/2006/relationships/image" Target="../media/image17.jp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C:\Users\&#1054;&#1083;&#1103;\Desktop\&#1086;&#1087;&#1086;&#1079;&#1080;&#1094;&#1110;&#1081;&#1085;&#1080;&#1081;%20&#1088;&#1091;&#1093;\&#1087;&#1088;&#1086;%20&#1076;&#1079;&#1102;&#1073;&#1091;%20&#1090;&#1110;&#1085;&#1110;.mp4" TargetMode="External"/><Relationship Id="rId1" Type="http://schemas.microsoft.com/office/2007/relationships/media" Target="file:///C:\Users\&#1054;&#1083;&#1103;\Desktop\&#1086;&#1087;&#1086;&#1079;&#1080;&#1094;&#1110;&#1081;&#1085;&#1080;&#1081;%20&#1088;&#1091;&#1093;\&#1087;&#1088;&#1086;%20&#1076;&#1079;&#1102;&#1073;&#1091;%20&#1090;&#1110;&#1085;&#1110;.mp4" TargetMode="External"/><Relationship Id="rId5" Type="http://schemas.openxmlformats.org/officeDocument/2006/relationships/image" Target="../media/image20.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C:\Users\&#1054;&#1083;&#1103;\Desktop\&#1086;&#1087;&#1086;&#1079;&#1080;&#1094;&#1110;&#1081;&#1085;&#1080;&#1081;%20&#1088;&#1091;&#1093;\&#1042;&#1072;&#1089;&#1080;&#1083;&#1100;%20&#1057;&#1090;&#1091;&#1089;.%20&#1054;&#1073;&#1083;&#1080;&#1095;&#1095;&#1103;%20&#1059;&#1082;&#1088;&#1072;&#1111;&#1085;&#1080;.mp4" TargetMode="External"/><Relationship Id="rId1" Type="http://schemas.microsoft.com/office/2007/relationships/media" Target="file:///C:\Users\&#1054;&#1083;&#1103;\Desktop\&#1086;&#1087;&#1086;&#1079;&#1080;&#1094;&#1110;&#1081;&#1085;&#1080;&#1081;%20&#1088;&#1091;&#1093;\&#1042;&#1072;&#1089;&#1080;&#1083;&#1100;%20&#1057;&#1090;&#1091;&#1089;.%20&#1054;&#1073;&#1083;&#1080;&#1095;&#1095;&#1103;%20&#1059;&#1082;&#1088;&#1072;&#1111;&#1085;&#1080;.mp4" TargetMode="External"/><Relationship Id="rId5" Type="http://schemas.openxmlformats.org/officeDocument/2006/relationships/image" Target="../media/image24.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22210" y="2130425"/>
            <a:ext cx="8299580" cy="1470025"/>
          </a:xfrm>
          <a:noFill/>
        </p:spPr>
        <p:txBody>
          <a:bodyPr/>
          <a:lstStyle/>
          <a:p>
            <a:pPr eaLnBrk="1" hangingPunct="1"/>
            <a:r>
              <a:rPr lang="ru-RU" sz="4800" dirty="0" smtClean="0">
                <a:solidFill>
                  <a:schemeClr val="tx1"/>
                </a:solidFill>
                <a:latin typeface="Minion Pro Cond" panose="02040706060306020203" pitchFamily="18" charset="0"/>
              </a:rPr>
              <a:t>Актив</a:t>
            </a:r>
            <a:r>
              <a:rPr lang="uk-UA" sz="4800" dirty="0" smtClean="0">
                <a:solidFill>
                  <a:schemeClr val="tx1"/>
                </a:solidFill>
                <a:latin typeface="Minion Pro Cond" panose="02040706060306020203" pitchFamily="18" charset="0"/>
              </a:rPr>
              <a:t>ізація опозиційного руху </a:t>
            </a:r>
            <a:br>
              <a:rPr lang="uk-UA" sz="4800" dirty="0" smtClean="0">
                <a:solidFill>
                  <a:schemeClr val="tx1"/>
                </a:solidFill>
                <a:latin typeface="Minion Pro Cond" panose="02040706060306020203" pitchFamily="18" charset="0"/>
              </a:rPr>
            </a:br>
            <a:r>
              <a:rPr lang="uk-UA" sz="4800" dirty="0" smtClean="0">
                <a:solidFill>
                  <a:schemeClr val="tx1"/>
                </a:solidFill>
                <a:latin typeface="Minion Pro Cond" panose="02040706060306020203" pitchFamily="18" charset="0"/>
              </a:rPr>
              <a:t>у другій половині 60-х – на початку 70-х років</a:t>
            </a:r>
            <a:endParaRPr lang="en-US" sz="4800" dirty="0" smtClean="0">
              <a:solidFill>
                <a:schemeClr val="tx1"/>
              </a:solidFill>
              <a:latin typeface="Minion Pro Cond" panose="020407060603060202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bip1040.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6"/>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1268" name="Rectangle 3"/>
          <p:cNvSpPr>
            <a:spLocks noChangeArrowheads="1"/>
          </p:cNvSpPr>
          <p:nvPr/>
        </p:nvSpPr>
        <p:spPr bwMode="auto">
          <a:xfrm>
            <a:off x="3921125" y="1268413"/>
            <a:ext cx="228600" cy="431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endParaRPr lang="en-GB" sz="1800"/>
          </a:p>
        </p:txBody>
      </p:sp>
      <p:sp>
        <p:nvSpPr>
          <p:cNvPr id="11269" name="Rectangle 4"/>
          <p:cNvSpPr>
            <a:spLocks noChangeArrowheads="1"/>
          </p:cNvSpPr>
          <p:nvPr/>
        </p:nvSpPr>
        <p:spPr bwMode="auto">
          <a:xfrm>
            <a:off x="4997450" y="1268413"/>
            <a:ext cx="228600" cy="431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endParaRPr lang="en-GB" sz="1800"/>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90" fill="hold"/>
                                        <p:tgtEl>
                                          <p:spTgt spid="665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656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2291" name="Rectangle 3"/>
          <p:cNvSpPr>
            <a:spLocks noChangeArrowheads="1"/>
          </p:cNvSpPr>
          <p:nvPr/>
        </p:nvSpPr>
        <p:spPr bwMode="auto">
          <a:xfrm>
            <a:off x="3921125" y="1268413"/>
            <a:ext cx="228600" cy="17224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endParaRPr lang="en-GB" sz="1800"/>
          </a:p>
        </p:txBody>
      </p:sp>
      <p:sp>
        <p:nvSpPr>
          <p:cNvPr id="12292" name="Rectangle 4"/>
          <p:cNvSpPr>
            <a:spLocks noChangeArrowheads="1"/>
          </p:cNvSpPr>
          <p:nvPr/>
        </p:nvSpPr>
        <p:spPr bwMode="auto">
          <a:xfrm>
            <a:off x="4997450" y="1268413"/>
            <a:ext cx="228600" cy="17224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endParaRPr lang="en-GB" sz="1800"/>
          </a:p>
        </p:txBody>
      </p:sp>
      <p:sp>
        <p:nvSpPr>
          <p:cNvPr id="12293" name="Rectangle 5"/>
          <p:cNvSpPr>
            <a:spLocks noChangeArrowheads="1"/>
          </p:cNvSpPr>
          <p:nvPr/>
        </p:nvSpPr>
        <p:spPr bwMode="auto">
          <a:xfrm>
            <a:off x="3921125" y="3817938"/>
            <a:ext cx="228600" cy="17684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endParaRPr lang="en-GB" sz="1800"/>
          </a:p>
        </p:txBody>
      </p:sp>
      <p:sp>
        <p:nvSpPr>
          <p:cNvPr id="12294" name="Rectangle 6"/>
          <p:cNvSpPr>
            <a:spLocks noChangeArrowheads="1"/>
          </p:cNvSpPr>
          <p:nvPr/>
        </p:nvSpPr>
        <p:spPr bwMode="auto">
          <a:xfrm>
            <a:off x="4997450" y="3817938"/>
            <a:ext cx="228600" cy="17684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endParaRPr lang="en-GB" sz="1800"/>
          </a:p>
        </p:txBody>
      </p:sp>
      <p:sp>
        <p:nvSpPr>
          <p:cNvPr id="12295" name="Rectangle 7"/>
          <p:cNvSpPr>
            <a:spLocks noChangeArrowheads="1"/>
          </p:cNvSpPr>
          <p:nvPr/>
        </p:nvSpPr>
        <p:spPr bwMode="auto">
          <a:xfrm rot="5400000">
            <a:off x="3162300" y="2003425"/>
            <a:ext cx="228600" cy="17462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endParaRPr lang="en-GB" sz="1800"/>
          </a:p>
        </p:txBody>
      </p:sp>
      <p:sp>
        <p:nvSpPr>
          <p:cNvPr id="12296" name="Rectangle 8"/>
          <p:cNvSpPr>
            <a:spLocks noChangeArrowheads="1"/>
          </p:cNvSpPr>
          <p:nvPr/>
        </p:nvSpPr>
        <p:spPr bwMode="auto">
          <a:xfrm rot="5400000">
            <a:off x="5745163" y="2014537"/>
            <a:ext cx="228600" cy="17240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endParaRPr lang="en-GB" sz="1800"/>
          </a:p>
        </p:txBody>
      </p:sp>
      <p:sp>
        <p:nvSpPr>
          <p:cNvPr id="12297" name="Rectangle 9"/>
          <p:cNvSpPr>
            <a:spLocks noChangeArrowheads="1"/>
          </p:cNvSpPr>
          <p:nvPr/>
        </p:nvSpPr>
        <p:spPr bwMode="auto">
          <a:xfrm rot="5400000">
            <a:off x="3162300" y="3059113"/>
            <a:ext cx="228600" cy="17462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endParaRPr lang="en-GB" sz="1800"/>
          </a:p>
        </p:txBody>
      </p:sp>
      <p:sp>
        <p:nvSpPr>
          <p:cNvPr id="12298" name="Rectangle 10"/>
          <p:cNvSpPr>
            <a:spLocks noChangeArrowheads="1"/>
          </p:cNvSpPr>
          <p:nvPr/>
        </p:nvSpPr>
        <p:spPr bwMode="auto">
          <a:xfrm rot="5400000">
            <a:off x="5745163" y="3070225"/>
            <a:ext cx="228600" cy="17240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endParaRPr lang="en-GB" sz="1800"/>
          </a:p>
        </p:txBody>
      </p:sp>
      <p:pic>
        <p:nvPicPr>
          <p:cNvPr id="67595" name="bip1040.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89" fill="hold"/>
                                        <p:tgtEl>
                                          <p:spTgt spid="67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759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3"/>
          <p:cNvSpPr>
            <a:spLocks noChangeAspect="1" noChangeArrowheads="1"/>
          </p:cNvSpPr>
          <p:nvPr/>
        </p:nvSpPr>
        <p:spPr bwMode="auto">
          <a:xfrm>
            <a:off x="2025650" y="866775"/>
            <a:ext cx="5084763" cy="50863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endParaRPr lang="en-GB" sz="20800" b="1"/>
          </a:p>
        </p:txBody>
      </p:sp>
      <p:sp>
        <p:nvSpPr>
          <p:cNvPr id="13315" name="Rectangle 9"/>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3316" name="Oval 10"/>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endParaRPr lang="en-GB" sz="20800" b="1"/>
          </a:p>
        </p:txBody>
      </p:sp>
      <p:sp>
        <p:nvSpPr>
          <p:cNvPr id="13317" name="Oval 11"/>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649" y="908050"/>
            <a:ext cx="5084763" cy="50482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2000">
        <p15:prstTrans prst="prestige"/>
      </p:transition>
    </mc:Choice>
    <mc:Fallback>
      <p:transition spd="slow" advTm="2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dirty="0" smtClean="0">
                <a:latin typeface="Minion Pro Cond" panose="02040706060306020203" pitchFamily="18" charset="0"/>
              </a:rPr>
              <a:t>Неосталінізм</a:t>
            </a:r>
            <a:endParaRPr lang="ru-RU" dirty="0">
              <a:latin typeface="Minion Pro Cond" panose="02040706060306020203" pitchFamily="18" charset="0"/>
            </a:endParaRPr>
          </a:p>
        </p:txBody>
      </p:sp>
      <p:graphicFrame>
        <p:nvGraphicFramePr>
          <p:cNvPr id="4" name="Схема 3"/>
          <p:cNvGraphicFramePr/>
          <p:nvPr>
            <p:extLst>
              <p:ext uri="{D42A27DB-BD31-4B8C-83A1-F6EECF244321}">
                <p14:modId xmlns:p14="http://schemas.microsoft.com/office/powerpoint/2010/main" val="1332583329"/>
              </p:ext>
            </p:extLst>
          </p:nvPr>
        </p:nvGraphicFramePr>
        <p:xfrm>
          <a:off x="5106955" y="2050143"/>
          <a:ext cx="428897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788772"/>
            <a:ext cx="4572000" cy="339242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703" y="3399688"/>
            <a:ext cx="2867425" cy="2867425"/>
          </a:xfrm>
          <a:prstGeom prst="rect">
            <a:avLst/>
          </a:prstGeom>
        </p:spPr>
      </p:pic>
      <p:sp>
        <p:nvSpPr>
          <p:cNvPr id="15362" name="Rectangle 2"/>
          <p:cNvSpPr>
            <a:spLocks noGrp="1" noChangeArrowheads="1"/>
          </p:cNvSpPr>
          <p:nvPr>
            <p:ph type="title"/>
          </p:nvPr>
        </p:nvSpPr>
        <p:spPr>
          <a:xfrm>
            <a:off x="457200" y="549275"/>
            <a:ext cx="8229600" cy="1143000"/>
          </a:xfrm>
        </p:spPr>
        <p:txBody>
          <a:bodyPr/>
          <a:lstStyle/>
          <a:p>
            <a:pPr lvl="0"/>
            <a:r>
              <a:rPr lang="ru-RU" dirty="0">
                <a:latin typeface="Minion Pro Cond" panose="02040706060306020203" pitchFamily="18" charset="0"/>
              </a:rPr>
              <a:t>Хвиля арешт</a:t>
            </a:r>
            <a:r>
              <a:rPr lang="uk-UA" dirty="0" err="1">
                <a:latin typeface="Minion Pro Cond" panose="02040706060306020203" pitchFamily="18" charset="0"/>
              </a:rPr>
              <a:t>ів</a:t>
            </a:r>
            <a:r>
              <a:rPr lang="uk-UA" dirty="0">
                <a:latin typeface="Minion Pro Cond" panose="02040706060306020203" pitchFamily="18" charset="0"/>
              </a:rPr>
              <a:t> у 1965 р.</a:t>
            </a:r>
            <a:endParaRPr lang="en-US" dirty="0">
              <a:latin typeface="Minion Pro Cond" panose="02040706060306020203" pitchFamily="18" charset="0"/>
            </a:endParaRPr>
          </a:p>
        </p:txBody>
      </p:sp>
      <p:pic>
        <p:nvPicPr>
          <p:cNvPr id="3" name="Диаграмма 2"/>
          <p:cNvPicPr>
            <a:picLocks noGrp="1" noChangeAspect="1"/>
          </p:cNvPicPr>
          <p:nvPr>
            <p:ph type="chart" idx="1"/>
          </p:nvPr>
        </p:nvPicPr>
        <p:blipFill>
          <a:blip r:embed="rId4">
            <a:extLst>
              <a:ext uri="{28A0092B-C50C-407E-A947-70E740481C1C}">
                <a14:useLocalDpi xmlns:a14="http://schemas.microsoft.com/office/drawing/2010/main" val="0"/>
              </a:ext>
            </a:extLst>
          </a:blip>
          <a:stretch>
            <a:fillRect/>
          </a:stretch>
        </p:blipFill>
        <p:spPr>
          <a:xfrm>
            <a:off x="1079143" y="1446666"/>
            <a:ext cx="6985715" cy="4713765"/>
          </a:xfrm>
        </p:spPr>
      </p:pic>
      <p:sp>
        <p:nvSpPr>
          <p:cNvPr id="7" name="TextBox 6"/>
          <p:cNvSpPr txBox="1"/>
          <p:nvPr/>
        </p:nvSpPr>
        <p:spPr>
          <a:xfrm rot="3457658">
            <a:off x="4243767" y="2820344"/>
            <a:ext cx="656466" cy="532698"/>
          </a:xfrm>
          <a:prstGeom prst="rect">
            <a:avLst/>
          </a:prstGeom>
          <a:noFill/>
        </p:spPr>
        <p:txBody>
          <a:bodyPr wrap="square" rtlCol="0">
            <a:spAutoFit/>
          </a:bodyPr>
          <a:lstStyle/>
          <a:p>
            <a:r>
              <a:rPr lang="ru-RU" dirty="0">
                <a:solidFill>
                  <a:srgbClr val="FF0000"/>
                </a:solidFill>
              </a:rPr>
              <a:t>←</a:t>
            </a:r>
          </a:p>
        </p:txBody>
      </p:sp>
      <p:sp>
        <p:nvSpPr>
          <p:cNvPr id="10" name="TextBox 9"/>
          <p:cNvSpPr txBox="1"/>
          <p:nvPr/>
        </p:nvSpPr>
        <p:spPr>
          <a:xfrm rot="3457658">
            <a:off x="4243766" y="4857526"/>
            <a:ext cx="656466" cy="532698"/>
          </a:xfrm>
          <a:prstGeom prst="rect">
            <a:avLst/>
          </a:prstGeom>
          <a:noFill/>
        </p:spPr>
        <p:txBody>
          <a:bodyPr wrap="square" rtlCol="0">
            <a:spAutoFit/>
          </a:bodyPr>
          <a:lstStyle/>
          <a:p>
            <a:r>
              <a:rPr lang="ru-RU" dirty="0">
                <a:solidFill>
                  <a:srgbClr val="FFFF00"/>
                </a:solidFill>
              </a:rPr>
              <a:t>←</a:t>
            </a:r>
          </a:p>
        </p:txBody>
      </p:sp>
      <p:sp>
        <p:nvSpPr>
          <p:cNvPr id="11" name="TextBox 10"/>
          <p:cNvSpPr txBox="1"/>
          <p:nvPr/>
        </p:nvSpPr>
        <p:spPr>
          <a:xfrm rot="3457658">
            <a:off x="1896293" y="2972744"/>
            <a:ext cx="656466" cy="532698"/>
          </a:xfrm>
          <a:prstGeom prst="rect">
            <a:avLst/>
          </a:prstGeom>
          <a:noFill/>
        </p:spPr>
        <p:txBody>
          <a:bodyPr wrap="square" rtlCol="0">
            <a:spAutoFit/>
          </a:bodyPr>
          <a:lstStyle/>
          <a:p>
            <a:r>
              <a:rPr lang="ru-RU" dirty="0">
                <a:solidFill>
                  <a:srgbClr val="E719C0"/>
                </a:solidFill>
              </a:rPr>
              <a:t>←</a:t>
            </a:r>
          </a:p>
        </p:txBody>
      </p:sp>
      <p:sp>
        <p:nvSpPr>
          <p:cNvPr id="12" name="TextBox 11"/>
          <p:cNvSpPr txBox="1"/>
          <p:nvPr/>
        </p:nvSpPr>
        <p:spPr>
          <a:xfrm rot="3457658">
            <a:off x="2408747" y="3228151"/>
            <a:ext cx="656466" cy="532698"/>
          </a:xfrm>
          <a:prstGeom prst="rect">
            <a:avLst/>
          </a:prstGeom>
          <a:noFill/>
        </p:spPr>
        <p:txBody>
          <a:bodyPr wrap="square" rtlCol="0">
            <a:spAutoFit/>
          </a:bodyPr>
          <a:lstStyle/>
          <a:p>
            <a:r>
              <a:rPr lang="ru-RU" dirty="0">
                <a:solidFill>
                  <a:srgbClr val="7A01FF"/>
                </a:solidFill>
              </a:rPr>
              <a:t>←</a:t>
            </a:r>
          </a:p>
        </p:txBody>
      </p:sp>
      <p:sp>
        <p:nvSpPr>
          <p:cNvPr id="13" name="TextBox 12"/>
          <p:cNvSpPr txBox="1"/>
          <p:nvPr/>
        </p:nvSpPr>
        <p:spPr>
          <a:xfrm rot="3457658">
            <a:off x="1924382" y="3553169"/>
            <a:ext cx="656466" cy="532698"/>
          </a:xfrm>
          <a:prstGeom prst="rect">
            <a:avLst/>
          </a:prstGeom>
          <a:noFill/>
        </p:spPr>
        <p:txBody>
          <a:bodyPr wrap="square" rtlCol="0">
            <a:spAutoFit/>
          </a:bodyPr>
          <a:lstStyle/>
          <a:p>
            <a:r>
              <a:rPr lang="ru-RU" dirty="0">
                <a:solidFill>
                  <a:srgbClr val="A61DE3"/>
                </a:solidFill>
              </a:rPr>
              <a:t>←</a:t>
            </a: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88209">
            <a:off x="1494796" y="4011804"/>
            <a:ext cx="1761376" cy="203822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 calcmode="lin" valueType="num">
                                      <p:cBhvr additive="base">
                                        <p:cTn id="2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32" presetClass="emph" presetSubtype="0" fill="hold" nodeType="afterEffect">
                                  <p:stCondLst>
                                    <p:cond delay="0"/>
                                  </p:stCondLst>
                                  <p:childTnLst>
                                    <p:animRot by="120000">
                                      <p:cBhvr>
                                        <p:cTn id="31" dur="200" fill="hold">
                                          <p:stCondLst>
                                            <p:cond delay="0"/>
                                          </p:stCondLst>
                                        </p:cTn>
                                        <p:tgtEl>
                                          <p:spTgt spid="8"/>
                                        </p:tgtEl>
                                        <p:attrNameLst>
                                          <p:attrName>r</p:attrName>
                                        </p:attrNameLst>
                                      </p:cBhvr>
                                    </p:animRot>
                                    <p:animRot by="-240000">
                                      <p:cBhvr>
                                        <p:cTn id="32" dur="400" fill="hold">
                                          <p:stCondLst>
                                            <p:cond delay="400"/>
                                          </p:stCondLst>
                                        </p:cTn>
                                        <p:tgtEl>
                                          <p:spTgt spid="8"/>
                                        </p:tgtEl>
                                        <p:attrNameLst>
                                          <p:attrName>r</p:attrName>
                                        </p:attrNameLst>
                                      </p:cBhvr>
                                    </p:animRot>
                                    <p:animRot by="240000">
                                      <p:cBhvr>
                                        <p:cTn id="33" dur="400" fill="hold">
                                          <p:stCondLst>
                                            <p:cond delay="800"/>
                                          </p:stCondLst>
                                        </p:cTn>
                                        <p:tgtEl>
                                          <p:spTgt spid="8"/>
                                        </p:tgtEl>
                                        <p:attrNameLst>
                                          <p:attrName>r</p:attrName>
                                        </p:attrNameLst>
                                      </p:cBhvr>
                                    </p:animRot>
                                    <p:animRot by="-240000">
                                      <p:cBhvr>
                                        <p:cTn id="34" dur="400" fill="hold">
                                          <p:stCondLst>
                                            <p:cond delay="1200"/>
                                          </p:stCondLst>
                                        </p:cTn>
                                        <p:tgtEl>
                                          <p:spTgt spid="8"/>
                                        </p:tgtEl>
                                        <p:attrNameLst>
                                          <p:attrName>r</p:attrName>
                                        </p:attrNameLst>
                                      </p:cBhvr>
                                    </p:animRot>
                                    <p:animRot by="120000">
                                      <p:cBhvr>
                                        <p:cTn id="35" dur="400" fill="hold">
                                          <p:stCondLst>
                                            <p:cond delay="1600"/>
                                          </p:stCondLst>
                                        </p:cTn>
                                        <p:tgtEl>
                                          <p:spTgt spid="8"/>
                                        </p:tgtEl>
                                        <p:attrNameLst>
                                          <p:attrName>r</p:attrName>
                                        </p:attrNameLst>
                                      </p:cBhvr>
                                    </p:animRot>
                                  </p:childTnLst>
                                </p:cTn>
                              </p:par>
                              <p:par>
                                <p:cTn id="36" presetID="2" presetClass="entr" presetSubtype="2"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2000" fill="hold"/>
                                        <p:tgtEl>
                                          <p:spTgt spid="14"/>
                                        </p:tgtEl>
                                        <p:attrNameLst>
                                          <p:attrName>ppt_x</p:attrName>
                                        </p:attrNameLst>
                                      </p:cBhvr>
                                      <p:tavLst>
                                        <p:tav tm="0">
                                          <p:val>
                                            <p:strVal val="1+#ppt_w/2"/>
                                          </p:val>
                                        </p:tav>
                                        <p:tav tm="100000">
                                          <p:val>
                                            <p:strVal val="#ppt_x"/>
                                          </p:val>
                                        </p:tav>
                                      </p:tavLst>
                                    </p:anim>
                                    <p:anim calcmode="lin" valueType="num">
                                      <p:cBhvr additive="base">
                                        <p:cTn id="39"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773238"/>
            <a:ext cx="8416212" cy="4352925"/>
          </a:xfrm>
        </p:spPr>
        <p:txBody>
          <a:bodyPr/>
          <a:lstStyle/>
          <a:p>
            <a:pPr marL="514350" indent="-514350">
              <a:spcBef>
                <a:spcPct val="0"/>
              </a:spcBef>
              <a:buClr>
                <a:schemeClr val="tx1"/>
              </a:buClr>
              <a:buFont typeface="+mj-lt"/>
              <a:buAutoNum type="arabicPeriod"/>
            </a:pPr>
            <a:r>
              <a:rPr lang="uk-UA" dirty="0">
                <a:solidFill>
                  <a:schemeClr val="tx2"/>
                </a:solidFill>
                <a:latin typeface="Minion Pro Cond" panose="02040706060306020203" pitchFamily="18" charset="0"/>
                <a:ea typeface="+mj-ea"/>
                <a:cs typeface="+mj-cs"/>
              </a:rPr>
              <a:t>Написання листів протестів до керівних органів УРСР, СРСР, міжнародних організацій, урядів демократичних країн</a:t>
            </a:r>
            <a:endParaRPr lang="ru-RU" dirty="0">
              <a:solidFill>
                <a:schemeClr val="tx2"/>
              </a:solidFill>
              <a:latin typeface="Minion Pro Cond" panose="02040706060306020203" pitchFamily="18" charset="0"/>
              <a:ea typeface="+mj-ea"/>
              <a:cs typeface="+mj-cs"/>
            </a:endParaRPr>
          </a:p>
          <a:p>
            <a:endParaRPr lang="ru-RU" dirty="0"/>
          </a:p>
        </p:txBody>
      </p:sp>
      <p:sp>
        <p:nvSpPr>
          <p:cNvPr id="7" name="Rectangle 2"/>
          <p:cNvSpPr>
            <a:spLocks noGrp="1" noChangeArrowheads="1"/>
          </p:cNvSpPr>
          <p:nvPr>
            <p:ph type="title"/>
          </p:nvPr>
        </p:nvSpPr>
        <p:spPr>
          <a:xfrm>
            <a:off x="457200" y="549275"/>
            <a:ext cx="8229600" cy="1143000"/>
          </a:xfrm>
        </p:spPr>
        <p:txBody>
          <a:bodyPr/>
          <a:lstStyle/>
          <a:p>
            <a:pPr lvl="0"/>
            <a:r>
              <a:rPr lang="ru-RU" dirty="0" err="1" smtClean="0">
                <a:latin typeface="Minion Pro Cond" panose="02040706060306020203" pitchFamily="18" charset="0"/>
              </a:rPr>
              <a:t>Методи</a:t>
            </a:r>
            <a:r>
              <a:rPr lang="ru-RU" dirty="0" smtClean="0">
                <a:latin typeface="Minion Pro Cond" panose="02040706060306020203" pitchFamily="18" charset="0"/>
              </a:rPr>
              <a:t> </a:t>
            </a:r>
            <a:r>
              <a:rPr lang="ru-RU" dirty="0" err="1" smtClean="0">
                <a:latin typeface="Minion Pro Cond" panose="02040706060306020203" pitchFamily="18" charset="0"/>
              </a:rPr>
              <a:t>боротьби</a:t>
            </a:r>
            <a:r>
              <a:rPr lang="ru-RU" dirty="0" smtClean="0">
                <a:latin typeface="Minion Pro Cond" panose="02040706060306020203" pitchFamily="18" charset="0"/>
              </a:rPr>
              <a:t> </a:t>
            </a:r>
            <a:r>
              <a:rPr lang="ru-RU" dirty="0" err="1" smtClean="0">
                <a:latin typeface="Minion Pro Cond" panose="02040706060306020203" pitchFamily="18" charset="0"/>
              </a:rPr>
              <a:t>дисидент</a:t>
            </a:r>
            <a:r>
              <a:rPr lang="uk-UA" dirty="0" smtClean="0">
                <a:latin typeface="Minion Pro Cond" panose="02040706060306020203" pitchFamily="18" charset="0"/>
              </a:rPr>
              <a:t>ів</a:t>
            </a:r>
            <a:endParaRPr lang="en-US" dirty="0">
              <a:latin typeface="Minion Pro Cond" panose="02040706060306020203"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69328"/>
            <a:ext cx="2948473" cy="2869847"/>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9680" y="2960768"/>
            <a:ext cx="2040440" cy="20404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1750"/>
                                        <p:tgtEl>
                                          <p:spTgt spid="3">
                                            <p:txEl>
                                              <p:pRg st="0" end="0"/>
                                            </p:txEl>
                                          </p:spTgt>
                                        </p:tgtEl>
                                      </p:cBhvr>
                                    </p:animEffect>
                                  </p:childTnLst>
                                </p:cTn>
                              </p:par>
                            </p:childTnLst>
                          </p:cTn>
                        </p:par>
                        <p:par>
                          <p:cTn id="8" fill="hold">
                            <p:stCondLst>
                              <p:cond delay="1750"/>
                            </p:stCondLst>
                            <p:childTnLst>
                              <p:par>
                                <p:cTn id="9" presetID="1" presetClass="exit" presetSubtype="0" fill="hold" nodeType="afterEffect">
                                  <p:stCondLst>
                                    <p:cond delay="0"/>
                                  </p:stCondLst>
                                  <p:childTnLs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2250"/>
                            </p:stCondLst>
                            <p:childTnLst>
                              <p:par>
                                <p:cTn id="12" presetID="63" presetClass="path" presetSubtype="0" accel="50000" decel="50000" fill="hold" nodeType="afterEffect">
                                  <p:stCondLst>
                                    <p:cond delay="0"/>
                                  </p:stCondLst>
                                  <p:childTnLst>
                                    <p:animMotion origin="layout" path="M -1.11111E-6 3.7037E-6 L 0.32361 -0.00324 " pathEditMode="relative" rAng="0" ptsTypes="AA">
                                      <p:cBhvr>
                                        <p:cTn id="13" dur="2000" fill="hold"/>
                                        <p:tgtEl>
                                          <p:spTgt spid="4"/>
                                        </p:tgtEl>
                                        <p:attrNameLst>
                                          <p:attrName>ppt_x</p:attrName>
                                          <p:attrName>ppt_y</p:attrName>
                                        </p:attrNameLst>
                                      </p:cBhvr>
                                      <p:rCtr x="16181"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71" y="2138362"/>
            <a:ext cx="2475723" cy="322558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9324" y="2129514"/>
            <a:ext cx="2302657" cy="3234429"/>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1811" y="2138362"/>
            <a:ext cx="2471030" cy="3266785"/>
          </a:xfrm>
          <a:prstGeom prst="rect">
            <a:avLst/>
          </a:prstGeom>
        </p:spPr>
      </p:pic>
      <p:sp>
        <p:nvSpPr>
          <p:cNvPr id="8" name="TextBox 7"/>
          <p:cNvSpPr txBox="1"/>
          <p:nvPr/>
        </p:nvSpPr>
        <p:spPr>
          <a:xfrm>
            <a:off x="5961811" y="5561045"/>
            <a:ext cx="2557038" cy="523220"/>
          </a:xfrm>
          <a:prstGeom prst="rect">
            <a:avLst/>
          </a:prstGeom>
          <a:noFill/>
        </p:spPr>
        <p:txBody>
          <a:bodyPr wrap="square" rtlCol="0">
            <a:spAutoFit/>
          </a:bodyPr>
          <a:lstStyle/>
          <a:p>
            <a:pPr algn="ctr"/>
            <a:r>
              <a:rPr lang="uk-UA" dirty="0">
                <a:latin typeface="Minion Pro Cond" panose="02040706060306020203" pitchFamily="18" charset="0"/>
              </a:rPr>
              <a:t>В. </a:t>
            </a:r>
            <a:r>
              <a:rPr lang="uk-UA" dirty="0" smtClean="0">
                <a:latin typeface="Minion Pro Cond" panose="02040706060306020203" pitchFamily="18" charset="0"/>
              </a:rPr>
              <a:t>Бондарчук </a:t>
            </a:r>
            <a:endParaRPr lang="ru-RU" dirty="0">
              <a:latin typeface="Minion Pro Cond" panose="02040706060306020203" pitchFamily="18" charset="0"/>
            </a:endParaRPr>
          </a:p>
        </p:txBody>
      </p:sp>
      <p:sp>
        <p:nvSpPr>
          <p:cNvPr id="16" name="TextBox 15"/>
          <p:cNvSpPr txBox="1"/>
          <p:nvPr/>
        </p:nvSpPr>
        <p:spPr>
          <a:xfrm>
            <a:off x="3332133" y="5451835"/>
            <a:ext cx="2557038" cy="523220"/>
          </a:xfrm>
          <a:prstGeom prst="rect">
            <a:avLst/>
          </a:prstGeom>
          <a:noFill/>
        </p:spPr>
        <p:txBody>
          <a:bodyPr wrap="square" rtlCol="0">
            <a:spAutoFit/>
          </a:bodyPr>
          <a:lstStyle/>
          <a:p>
            <a:pPr algn="ctr"/>
            <a:r>
              <a:rPr lang="uk-UA" dirty="0" smtClean="0">
                <a:latin typeface="Minion Pro Cond" panose="02040706060306020203" pitchFamily="18" charset="0"/>
              </a:rPr>
              <a:t>І.</a:t>
            </a:r>
            <a:r>
              <a:rPr lang="uk-UA" dirty="0">
                <a:latin typeface="Minion Pro Cond" panose="02040706060306020203" pitchFamily="18" charset="0"/>
              </a:rPr>
              <a:t> </a:t>
            </a:r>
            <a:r>
              <a:rPr lang="uk-UA" dirty="0" smtClean="0">
                <a:latin typeface="Minion Pro Cond" panose="02040706060306020203" pitchFamily="18" charset="0"/>
              </a:rPr>
              <a:t>Дзюба </a:t>
            </a:r>
            <a:endParaRPr lang="ru-RU" dirty="0">
              <a:latin typeface="Minion Pro Cond" panose="02040706060306020203" pitchFamily="18" charset="0"/>
            </a:endParaRPr>
          </a:p>
        </p:txBody>
      </p:sp>
      <p:sp>
        <p:nvSpPr>
          <p:cNvPr id="17" name="TextBox 16"/>
          <p:cNvSpPr txBox="1"/>
          <p:nvPr/>
        </p:nvSpPr>
        <p:spPr>
          <a:xfrm>
            <a:off x="783771" y="5451835"/>
            <a:ext cx="2557038" cy="523220"/>
          </a:xfrm>
          <a:prstGeom prst="rect">
            <a:avLst/>
          </a:prstGeom>
          <a:noFill/>
        </p:spPr>
        <p:txBody>
          <a:bodyPr wrap="square" rtlCol="0">
            <a:spAutoFit/>
          </a:bodyPr>
          <a:lstStyle/>
          <a:p>
            <a:pPr algn="ctr"/>
            <a:r>
              <a:rPr lang="uk-UA" dirty="0" smtClean="0">
                <a:latin typeface="Minion Pro Cond" panose="02040706060306020203" pitchFamily="18" charset="0"/>
              </a:rPr>
              <a:t>І.</a:t>
            </a:r>
            <a:r>
              <a:rPr lang="uk-UA" dirty="0">
                <a:latin typeface="Minion Pro Cond" panose="02040706060306020203" pitchFamily="18" charset="0"/>
              </a:rPr>
              <a:t> </a:t>
            </a:r>
            <a:r>
              <a:rPr lang="uk-UA" dirty="0" smtClean="0">
                <a:latin typeface="Minion Pro Cond" panose="02040706060306020203" pitchFamily="18" charset="0"/>
              </a:rPr>
              <a:t>Світличний</a:t>
            </a:r>
            <a:endParaRPr lang="ru-RU" dirty="0">
              <a:latin typeface="Minion Pro Cond" panose="02040706060306020203" pitchFamily="18" charset="0"/>
            </a:endParaRPr>
          </a:p>
        </p:txBody>
      </p:sp>
      <p:sp>
        <p:nvSpPr>
          <p:cNvPr id="18" name="Rectangle 2"/>
          <p:cNvSpPr>
            <a:spLocks noGrp="1" noChangeArrowheads="1"/>
          </p:cNvSpPr>
          <p:nvPr>
            <p:ph type="title"/>
          </p:nvPr>
        </p:nvSpPr>
        <p:spPr>
          <a:xfrm>
            <a:off x="457200" y="549275"/>
            <a:ext cx="8229600" cy="1143000"/>
          </a:xfrm>
        </p:spPr>
        <p:txBody>
          <a:bodyPr/>
          <a:lstStyle/>
          <a:p>
            <a:pPr lvl="0"/>
            <a:r>
              <a:rPr lang="uk-UA" dirty="0" smtClean="0">
                <a:latin typeface="Minion Pro Cond" panose="02040706060306020203" pitchFamily="18" charset="0"/>
              </a:rPr>
              <a:t>«Ініціатори листа 139</a:t>
            </a:r>
            <a:r>
              <a:rPr lang="ru-RU" dirty="0" smtClean="0">
                <a:latin typeface="Minion Pro Cond" panose="02040706060306020203" pitchFamily="18" charset="0"/>
              </a:rPr>
              <a:t>»</a:t>
            </a:r>
            <a:endParaRPr lang="en-US" dirty="0">
              <a:latin typeface="Minion Pro Cond" panose="02040706060306020203"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549275"/>
            <a:ext cx="8229600" cy="1143000"/>
          </a:xfrm>
        </p:spPr>
        <p:txBody>
          <a:bodyPr/>
          <a:lstStyle/>
          <a:p>
            <a:pPr lvl="0"/>
            <a:r>
              <a:rPr lang="ru-RU" dirty="0" smtClean="0">
                <a:latin typeface="Minion Pro Cond" panose="02040706060306020203" pitchFamily="18" charset="0"/>
              </a:rPr>
              <a:t>Пропаганда </a:t>
            </a:r>
            <a:r>
              <a:rPr lang="uk-UA" dirty="0" smtClean="0">
                <a:latin typeface="Minion Pro Cond" panose="02040706060306020203" pitchFamily="18" charset="0"/>
              </a:rPr>
              <a:t>і агітація</a:t>
            </a:r>
            <a:endParaRPr lang="en-US" dirty="0">
              <a:latin typeface="Minion Pro Cond" panose="02040706060306020203" pitchFamily="18" charset="0"/>
            </a:endParaRPr>
          </a:p>
        </p:txBody>
      </p:sp>
      <p:sp>
        <p:nvSpPr>
          <p:cNvPr id="5" name="Объект 2"/>
          <p:cNvSpPr>
            <a:spLocks noGrp="1"/>
          </p:cNvSpPr>
          <p:nvPr>
            <p:ph sz="half" idx="1"/>
          </p:nvPr>
        </p:nvSpPr>
        <p:spPr>
          <a:xfrm>
            <a:off x="457200" y="1773238"/>
            <a:ext cx="8416212" cy="4352925"/>
          </a:xfrm>
        </p:spPr>
        <p:txBody>
          <a:bodyPr/>
          <a:lstStyle/>
          <a:p>
            <a:pPr marL="514350" indent="-514350">
              <a:spcBef>
                <a:spcPct val="0"/>
              </a:spcBef>
              <a:buClr>
                <a:schemeClr val="tx1"/>
              </a:buClr>
              <a:buFont typeface="+mj-lt"/>
              <a:buAutoNum type="arabicPeriod" startAt="2"/>
            </a:pPr>
            <a:r>
              <a:rPr lang="uk-UA" sz="2800" dirty="0" smtClean="0">
                <a:solidFill>
                  <a:schemeClr val="tx2"/>
                </a:solidFill>
                <a:latin typeface="Minion Pro Cond" panose="02040706060306020203" pitchFamily="18" charset="0"/>
                <a:ea typeface="+mj-ea"/>
                <a:cs typeface="+mj-cs"/>
              </a:rPr>
              <a:t>Вивішування синьо-жовтих прапорів, розповсюдження листівок</a:t>
            </a:r>
            <a:endParaRPr lang="ru-RU" sz="2800"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09735">
            <a:off x="3578850" y="2487504"/>
            <a:ext cx="5125036" cy="3177522"/>
          </a:xfrm>
          <a:prstGeom prst="rect">
            <a:avLst/>
          </a:prstGeom>
        </p:spPr>
      </p:pic>
    </p:spTree>
    <p:extLst>
      <p:ext uri="{BB962C8B-B14F-4D97-AF65-F5344CB8AC3E}">
        <p14:creationId xmlns:p14="http://schemas.microsoft.com/office/powerpoint/2010/main" val="17083350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vertical)">
                                      <p:cBhvr>
                                        <p:cTn id="7" dur="1750"/>
                                        <p:tgtEl>
                                          <p:spTgt spid="5">
                                            <p:txEl>
                                              <p:pRg st="0" end="0"/>
                                            </p:txEl>
                                          </p:spTgt>
                                        </p:tgtEl>
                                      </p:cBhvr>
                                    </p:animEffect>
                                  </p:childTnLst>
                                </p:cTn>
                              </p:par>
                            </p:childTnLst>
                          </p:cTn>
                        </p:par>
                        <p:par>
                          <p:cTn id="8" fill="hold">
                            <p:stCondLst>
                              <p:cond delay="175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549275"/>
            <a:ext cx="8229600" cy="1143000"/>
          </a:xfrm>
        </p:spPr>
        <p:txBody>
          <a:bodyPr/>
          <a:lstStyle/>
          <a:p>
            <a:pPr lvl="0"/>
            <a:r>
              <a:rPr lang="uk-UA" dirty="0" smtClean="0">
                <a:latin typeface="Minion Pro Cond" panose="02040706060306020203" pitchFamily="18" charset="0"/>
              </a:rPr>
              <a:t>«Самвидав</a:t>
            </a:r>
            <a:r>
              <a:rPr lang="ru-RU" dirty="0" smtClean="0">
                <a:latin typeface="Minion Pro Cond" panose="02040706060306020203" pitchFamily="18" charset="0"/>
              </a:rPr>
              <a:t>»</a:t>
            </a:r>
            <a:endParaRPr lang="en-US" dirty="0">
              <a:latin typeface="Minion Pro Cond" panose="02040706060306020203" pitchFamily="18" charset="0"/>
            </a:endParaRPr>
          </a:p>
        </p:txBody>
      </p:sp>
      <p:graphicFrame>
        <p:nvGraphicFramePr>
          <p:cNvPr id="6" name="Схема 5"/>
          <p:cNvGraphicFramePr/>
          <p:nvPr>
            <p:extLst>
              <p:ext uri="{D42A27DB-BD31-4B8C-83A1-F6EECF244321}">
                <p14:modId xmlns:p14="http://schemas.microsoft.com/office/powerpoint/2010/main" val="2968220600"/>
              </p:ext>
            </p:extLst>
          </p:nvPr>
        </p:nvGraphicFramePr>
        <p:xfrm>
          <a:off x="5106955" y="2050143"/>
          <a:ext cx="428897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Рисунок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847461"/>
            <a:ext cx="4838923" cy="3532414"/>
          </a:xfrm>
          <a:prstGeom prst="rect">
            <a:avLst/>
          </a:prstGeom>
        </p:spPr>
      </p:pic>
    </p:spTree>
    <p:extLst>
      <p:ext uri="{BB962C8B-B14F-4D97-AF65-F5344CB8AC3E}">
        <p14:creationId xmlns:p14="http://schemas.microsoft.com/office/powerpoint/2010/main" val="36990162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792" y="1745899"/>
            <a:ext cx="2045722" cy="322558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7950" y="1741476"/>
            <a:ext cx="2085404" cy="3234429"/>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8790" y="1741476"/>
            <a:ext cx="2471030" cy="3261759"/>
          </a:xfrm>
          <a:prstGeom prst="rect">
            <a:avLst/>
          </a:prstGeom>
        </p:spPr>
      </p:pic>
      <p:sp>
        <p:nvSpPr>
          <p:cNvPr id="8" name="TextBox 7"/>
          <p:cNvSpPr txBox="1"/>
          <p:nvPr/>
        </p:nvSpPr>
        <p:spPr>
          <a:xfrm>
            <a:off x="5961811" y="5262773"/>
            <a:ext cx="2724989" cy="523220"/>
          </a:xfrm>
          <a:prstGeom prst="rect">
            <a:avLst/>
          </a:prstGeom>
          <a:noFill/>
        </p:spPr>
        <p:txBody>
          <a:bodyPr wrap="square" rtlCol="0">
            <a:spAutoFit/>
          </a:bodyPr>
          <a:lstStyle/>
          <a:p>
            <a:pPr algn="ctr"/>
            <a:r>
              <a:rPr lang="uk-UA" dirty="0" smtClean="0">
                <a:latin typeface="Minion Pro Cond" panose="02040706060306020203" pitchFamily="18" charset="0"/>
              </a:rPr>
              <a:t>І. Дзюба (1965р.)</a:t>
            </a:r>
            <a:endParaRPr lang="ru-RU" dirty="0">
              <a:latin typeface="Minion Pro Cond" panose="02040706060306020203" pitchFamily="18" charset="0"/>
            </a:endParaRPr>
          </a:p>
        </p:txBody>
      </p:sp>
      <p:sp>
        <p:nvSpPr>
          <p:cNvPr id="16" name="TextBox 15"/>
          <p:cNvSpPr txBox="1"/>
          <p:nvPr/>
        </p:nvSpPr>
        <p:spPr>
          <a:xfrm>
            <a:off x="3257161" y="5047330"/>
            <a:ext cx="2629678" cy="954107"/>
          </a:xfrm>
          <a:prstGeom prst="rect">
            <a:avLst/>
          </a:prstGeom>
          <a:noFill/>
        </p:spPr>
        <p:txBody>
          <a:bodyPr wrap="square" rtlCol="0">
            <a:spAutoFit/>
          </a:bodyPr>
          <a:lstStyle/>
          <a:p>
            <a:pPr algn="ctr"/>
            <a:r>
              <a:rPr lang="uk-UA" dirty="0" smtClean="0">
                <a:latin typeface="Minion Pro Cond" panose="02040706060306020203" pitchFamily="18" charset="0"/>
              </a:rPr>
              <a:t>В. </a:t>
            </a:r>
            <a:r>
              <a:rPr lang="uk-UA" dirty="0" err="1" smtClean="0">
                <a:latin typeface="Minion Pro Cond" panose="02040706060306020203" pitchFamily="18" charset="0"/>
              </a:rPr>
              <a:t>Чорновол</a:t>
            </a:r>
            <a:r>
              <a:rPr lang="uk-UA" dirty="0" smtClean="0">
                <a:latin typeface="Minion Pro Cond" panose="02040706060306020203" pitchFamily="18" charset="0"/>
              </a:rPr>
              <a:t> (1966-1967рр.)</a:t>
            </a:r>
            <a:endParaRPr lang="ru-RU" dirty="0">
              <a:latin typeface="Minion Pro Cond" panose="02040706060306020203" pitchFamily="18" charset="0"/>
            </a:endParaRPr>
          </a:p>
        </p:txBody>
      </p:sp>
      <p:sp>
        <p:nvSpPr>
          <p:cNvPr id="17" name="TextBox 16"/>
          <p:cNvSpPr txBox="1"/>
          <p:nvPr/>
        </p:nvSpPr>
        <p:spPr>
          <a:xfrm>
            <a:off x="310789" y="5093495"/>
            <a:ext cx="3257161" cy="1384995"/>
          </a:xfrm>
          <a:prstGeom prst="rect">
            <a:avLst/>
          </a:prstGeom>
          <a:noFill/>
        </p:spPr>
        <p:txBody>
          <a:bodyPr wrap="square" rtlCol="0">
            <a:spAutoFit/>
          </a:bodyPr>
          <a:lstStyle/>
          <a:p>
            <a:pPr algn="ctr"/>
            <a:r>
              <a:rPr lang="uk-UA" dirty="0" smtClean="0">
                <a:latin typeface="Minion Pro Cond" panose="02040706060306020203" pitchFamily="18" charset="0"/>
              </a:rPr>
              <a:t>Журнал</a:t>
            </a:r>
          </a:p>
          <a:p>
            <a:pPr algn="ctr"/>
            <a:r>
              <a:rPr lang="uk-UA" dirty="0" smtClean="0">
                <a:latin typeface="Minion Pro Cond" panose="02040706060306020203" pitchFamily="18" charset="0"/>
              </a:rPr>
              <a:t> (1970-1972рр.);</a:t>
            </a:r>
            <a:endParaRPr lang="ru-RU" dirty="0" smtClean="0">
              <a:latin typeface="Minion Pro Cond" panose="02040706060306020203" pitchFamily="18" charset="0"/>
            </a:endParaRPr>
          </a:p>
          <a:p>
            <a:pPr algn="ctr"/>
            <a:endParaRPr lang="ru-RU" dirty="0">
              <a:latin typeface="Minion Pro Cond" panose="02040706060306020203" pitchFamily="18" charset="0"/>
            </a:endParaRPr>
          </a:p>
        </p:txBody>
      </p:sp>
      <p:sp>
        <p:nvSpPr>
          <p:cNvPr id="18" name="Rectangle 2"/>
          <p:cNvSpPr>
            <a:spLocks noGrp="1" noChangeArrowheads="1"/>
          </p:cNvSpPr>
          <p:nvPr>
            <p:ph type="title"/>
          </p:nvPr>
        </p:nvSpPr>
        <p:spPr>
          <a:xfrm>
            <a:off x="457200" y="549275"/>
            <a:ext cx="8229600" cy="1143000"/>
          </a:xfrm>
        </p:spPr>
        <p:txBody>
          <a:bodyPr/>
          <a:lstStyle/>
          <a:p>
            <a:pPr lvl="0"/>
            <a:r>
              <a:rPr lang="ru-RU" dirty="0" smtClean="0">
                <a:latin typeface="Minion Pro Cond" panose="02040706060306020203" pitchFamily="18" charset="0"/>
              </a:rPr>
              <a:t>В</a:t>
            </a:r>
            <a:r>
              <a:rPr lang="uk-UA" dirty="0" err="1" smtClean="0">
                <a:latin typeface="Minion Pro Cond" panose="02040706060306020203" pitchFamily="18" charset="0"/>
              </a:rPr>
              <a:t>ідомі</a:t>
            </a:r>
            <a:r>
              <a:rPr lang="uk-UA" dirty="0" smtClean="0">
                <a:latin typeface="Minion Pro Cond" panose="02040706060306020203" pitchFamily="18" charset="0"/>
              </a:rPr>
              <a:t> видання</a:t>
            </a:r>
            <a:endParaRPr lang="en-US" dirty="0">
              <a:latin typeface="Minion Pro Cond" panose="02040706060306020203" pitchFamily="18" charset="0"/>
            </a:endParaRPr>
          </a:p>
        </p:txBody>
      </p:sp>
    </p:spTree>
    <p:extLst>
      <p:ext uri="{BB962C8B-B14F-4D97-AF65-F5344CB8AC3E}">
        <p14:creationId xmlns:p14="http://schemas.microsoft.com/office/powerpoint/2010/main" val="30189411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nvGrpSpPr>
          <p:cNvPr id="54301" name="Group 29"/>
          <p:cNvGrpSpPr>
            <a:grpSpLocks/>
          </p:cNvGrpSpPr>
          <p:nvPr/>
        </p:nvGrpSpPr>
        <p:grpSpPr bwMode="auto">
          <a:xfrm>
            <a:off x="2589213" y="1436688"/>
            <a:ext cx="3948112" cy="3981450"/>
            <a:chOff x="1292" y="572"/>
            <a:chExt cx="3176" cy="3175"/>
          </a:xfrm>
        </p:grpSpPr>
        <p:sp>
          <p:nvSpPr>
            <p:cNvPr id="5128" name="Oval 26"/>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5129" name="Rectangle 27"/>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sp>
        <p:nvSpPr>
          <p:cNvPr id="5124" name="Line 20"/>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25" name="Line 21"/>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26" name="Oval 22"/>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GB" sz="20800" b="1"/>
              <a:t>8</a:t>
            </a:r>
            <a:endParaRPr lang="en-US" sz="20800" b="1"/>
          </a:p>
        </p:txBody>
      </p:sp>
      <p:sp>
        <p:nvSpPr>
          <p:cNvPr id="5127" name="Oval 23"/>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543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23672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b="3011"/>
          <a:stretch/>
        </p:blipFill>
        <p:spPr>
          <a:xfrm>
            <a:off x="2542073" y="2724643"/>
            <a:ext cx="3556000" cy="3017827"/>
          </a:xfrm>
          <a:prstGeom prst="rect">
            <a:avLst/>
          </a:prstGeom>
        </p:spPr>
      </p:pic>
      <p:sp>
        <p:nvSpPr>
          <p:cNvPr id="3" name="Rectangle 2"/>
          <p:cNvSpPr>
            <a:spLocks noGrp="1" noChangeArrowheads="1"/>
          </p:cNvSpPr>
          <p:nvPr>
            <p:ph type="title"/>
          </p:nvPr>
        </p:nvSpPr>
        <p:spPr>
          <a:xfrm>
            <a:off x="457200" y="549275"/>
            <a:ext cx="8229600" cy="1143000"/>
          </a:xfrm>
        </p:spPr>
        <p:txBody>
          <a:bodyPr/>
          <a:lstStyle/>
          <a:p>
            <a:pPr>
              <a:buClr>
                <a:schemeClr val="tx1"/>
              </a:buClr>
            </a:pPr>
            <a:r>
              <a:rPr lang="ru-RU" dirty="0" smtClean="0">
                <a:latin typeface="Minion Pro Cond" panose="02040706060306020203" pitchFamily="18" charset="0"/>
              </a:rPr>
              <a:t>В’ячеслав </a:t>
            </a:r>
            <a:r>
              <a:rPr lang="ru-RU" dirty="0" err="1" smtClean="0">
                <a:latin typeface="Minion Pro Cond" panose="02040706060306020203" pitchFamily="18" charset="0"/>
              </a:rPr>
              <a:t>Чорновіл</a:t>
            </a:r>
            <a:endParaRPr lang="ru-RU" dirty="0">
              <a:latin typeface="Minion Pro Cond" panose="02040706060306020203" pitchFamily="18" charset="0"/>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8072" y="2724643"/>
            <a:ext cx="2075543" cy="2934494"/>
          </a:xfrm>
          <a:prstGeom prst="rect">
            <a:avLst/>
          </a:prstGeom>
        </p:spPr>
      </p:pic>
      <p:pic>
        <p:nvPicPr>
          <p:cNvPr id="6" name="Рисунок 5"/>
          <p:cNvPicPr>
            <a:picLocks noChangeAspect="1"/>
          </p:cNvPicPr>
          <p:nvPr/>
        </p:nvPicPr>
        <p:blipFill rotWithShape="1">
          <a:blip r:embed="rId5">
            <a:extLst>
              <a:ext uri="{28A0092B-C50C-407E-A947-70E740481C1C}">
                <a14:useLocalDpi xmlns:a14="http://schemas.microsoft.com/office/drawing/2010/main" val="0"/>
              </a:ext>
            </a:extLst>
          </a:blip>
          <a:srcRect t="1037" r="12697" b="9289"/>
          <a:stretch/>
        </p:blipFill>
        <p:spPr>
          <a:xfrm>
            <a:off x="340859" y="2725284"/>
            <a:ext cx="2201214" cy="3017827"/>
          </a:xfrm>
          <a:prstGeom prst="rect">
            <a:avLst/>
          </a:prstGeom>
        </p:spPr>
      </p:pic>
    </p:spTree>
    <p:extLst>
      <p:ext uri="{BB962C8B-B14F-4D97-AF65-F5344CB8AC3E}">
        <p14:creationId xmlns:p14="http://schemas.microsoft.com/office/powerpoint/2010/main" val="7512686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личчя української історії. В'ячеслав Чорновіл [360p]">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tretch>
            <a:fillRect/>
          </a:stretch>
        </p:blipFill>
        <p:spPr>
          <a:xfrm>
            <a:off x="2569029" y="1676400"/>
            <a:ext cx="4005942" cy="3505200"/>
          </a:xfrm>
          <a:prstGeom prst="rect">
            <a:avLst/>
          </a:prstGeom>
          <a:ln>
            <a:solidFill>
              <a:schemeClr val="tx2"/>
            </a:solidFill>
          </a:ln>
        </p:spPr>
      </p:pic>
    </p:spTree>
    <p:extLst>
      <p:ext uri="{BB962C8B-B14F-4D97-AF65-F5344CB8AC3E}">
        <p14:creationId xmlns:p14="http://schemas.microsoft.com/office/powerpoint/2010/main" val="20859932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916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showWhenStopped="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про дзюбу тіні">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3113314" y="2388637"/>
            <a:ext cx="3048000" cy="2286000"/>
          </a:xfrm>
          <a:prstGeom prst="rect">
            <a:avLst/>
          </a:prstGeom>
        </p:spPr>
      </p:pic>
    </p:spTree>
    <p:extLst>
      <p:ext uri="{BB962C8B-B14F-4D97-AF65-F5344CB8AC3E}">
        <p14:creationId xmlns:p14="http://schemas.microsoft.com/office/powerpoint/2010/main" val="16766367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showWhenStopped="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748" y="2679136"/>
            <a:ext cx="2254974" cy="3021666"/>
          </a:xfrm>
          <a:prstGeom prst="rect">
            <a:avLst/>
          </a:prstGeom>
        </p:spPr>
      </p:pic>
      <p:sp>
        <p:nvSpPr>
          <p:cNvPr id="3" name="Rectangle 2"/>
          <p:cNvSpPr>
            <a:spLocks noGrp="1" noChangeArrowheads="1"/>
          </p:cNvSpPr>
          <p:nvPr>
            <p:ph type="title"/>
          </p:nvPr>
        </p:nvSpPr>
        <p:spPr>
          <a:xfrm>
            <a:off x="457200" y="549275"/>
            <a:ext cx="8229600" cy="1143000"/>
          </a:xfrm>
        </p:spPr>
        <p:txBody>
          <a:bodyPr/>
          <a:lstStyle/>
          <a:p>
            <a:pPr>
              <a:buClr>
                <a:schemeClr val="tx1"/>
              </a:buClr>
            </a:pPr>
            <a:r>
              <a:rPr lang="ru-RU" dirty="0" smtClean="0">
                <a:latin typeface="Minion Pro Cond" panose="02040706060306020203" pitchFamily="18" charset="0"/>
              </a:rPr>
              <a:t>Василь </a:t>
            </a:r>
            <a:r>
              <a:rPr lang="ru-RU" dirty="0" err="1" smtClean="0">
                <a:latin typeface="Minion Pro Cond" panose="02040706060306020203" pitchFamily="18" charset="0"/>
              </a:rPr>
              <a:t>Стус</a:t>
            </a:r>
            <a:endParaRPr lang="ru-RU" dirty="0">
              <a:latin typeface="Minion Pro Cond" panose="02040706060306020203" pitchFamily="18"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8072" y="2682975"/>
            <a:ext cx="2223077" cy="3017827"/>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860" y="2682975"/>
            <a:ext cx="2067211" cy="3017827"/>
          </a:xfrm>
          <a:prstGeom prst="rect">
            <a:avLst/>
          </a:prstGeom>
        </p:spPr>
      </p:pic>
    </p:spTree>
    <p:extLst>
      <p:ext uri="{BB962C8B-B14F-4D97-AF65-F5344CB8AC3E}">
        <p14:creationId xmlns:p14="http://schemas.microsoft.com/office/powerpoint/2010/main" val="17247140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Василь Стус. Обличчя України">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2286000" y="1676400"/>
            <a:ext cx="4572000" cy="3505200"/>
          </a:xfrm>
          <a:prstGeom prst="rect">
            <a:avLst/>
          </a:prstGeom>
        </p:spPr>
      </p:pic>
    </p:spTree>
    <p:extLst>
      <p:ext uri="{BB962C8B-B14F-4D97-AF65-F5344CB8AC3E}">
        <p14:creationId xmlns:p14="http://schemas.microsoft.com/office/powerpoint/2010/main" val="15337038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4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showWhenStopped="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549275"/>
            <a:ext cx="8229600" cy="1143000"/>
          </a:xfrm>
        </p:spPr>
        <p:txBody>
          <a:bodyPr/>
          <a:lstStyle/>
          <a:p>
            <a:pPr lvl="0"/>
            <a:r>
              <a:rPr lang="uk-UA" dirty="0" smtClean="0">
                <a:latin typeface="Minion Pro Cond" panose="02040706060306020203" pitchFamily="18" charset="0"/>
              </a:rPr>
              <a:t>Форми діяльності дисидентів</a:t>
            </a:r>
            <a:endParaRPr lang="en-US" dirty="0">
              <a:latin typeface="Minion Pro Cond" panose="02040706060306020203" pitchFamily="18" charset="0"/>
            </a:endParaRPr>
          </a:p>
        </p:txBody>
      </p:sp>
      <p:sp>
        <p:nvSpPr>
          <p:cNvPr id="7" name="Объект 2"/>
          <p:cNvSpPr>
            <a:spLocks noGrp="1"/>
          </p:cNvSpPr>
          <p:nvPr>
            <p:ph sz="half" idx="1"/>
          </p:nvPr>
        </p:nvSpPr>
        <p:spPr>
          <a:xfrm>
            <a:off x="457200" y="1773238"/>
            <a:ext cx="8416212" cy="4352925"/>
          </a:xfrm>
        </p:spPr>
        <p:txBody>
          <a:bodyPr/>
          <a:lstStyle/>
          <a:p>
            <a:pPr marL="0" indent="0">
              <a:spcBef>
                <a:spcPct val="0"/>
              </a:spcBef>
              <a:buClr>
                <a:schemeClr val="tx1"/>
              </a:buClr>
              <a:buNone/>
            </a:pPr>
            <a:r>
              <a:rPr lang="ru-RU" sz="2400" dirty="0" err="1">
                <a:latin typeface="Minion Pro Cond" panose="02040706060306020203" pitchFamily="18" charset="0"/>
              </a:rPr>
              <a:t>Основними</a:t>
            </a:r>
            <a:r>
              <a:rPr lang="ru-RU" sz="2400" dirty="0">
                <a:latin typeface="Minion Pro Cond" panose="02040706060306020203" pitchFamily="18" charset="0"/>
              </a:rPr>
              <a:t> </a:t>
            </a:r>
            <a:r>
              <a:rPr lang="ru-RU" sz="2400" dirty="0" err="1">
                <a:latin typeface="Minion Pro Cond" panose="02040706060306020203" pitchFamily="18" charset="0"/>
              </a:rPr>
              <a:t>напрямами</a:t>
            </a:r>
            <a:r>
              <a:rPr lang="ru-RU" sz="2400" dirty="0">
                <a:latin typeface="Minion Pro Cond" panose="02040706060306020203" pitchFamily="18" charset="0"/>
              </a:rPr>
              <a:t> </a:t>
            </a:r>
            <a:r>
              <a:rPr lang="ru-RU" sz="2400" dirty="0" err="1">
                <a:latin typeface="Minion Pro Cond" panose="02040706060306020203" pitchFamily="18" charset="0"/>
              </a:rPr>
              <a:t>опозиційного</a:t>
            </a:r>
            <a:r>
              <a:rPr lang="ru-RU" sz="2400" dirty="0">
                <a:latin typeface="Minion Pro Cond" panose="02040706060306020203" pitchFamily="18" charset="0"/>
              </a:rPr>
              <a:t> </a:t>
            </a:r>
            <a:r>
              <a:rPr lang="ru-RU" sz="2400" dirty="0" err="1">
                <a:latin typeface="Minion Pro Cond" panose="02040706060306020203" pitchFamily="18" charset="0"/>
              </a:rPr>
              <a:t>руху</a:t>
            </a:r>
            <a:r>
              <a:rPr lang="ru-RU" sz="2400" dirty="0">
                <a:latin typeface="Minion Pro Cond" panose="02040706060306020203" pitchFamily="18" charset="0"/>
              </a:rPr>
              <a:t> в </a:t>
            </a:r>
            <a:r>
              <a:rPr lang="ru-RU" sz="2400" dirty="0" err="1">
                <a:latin typeface="Minion Pro Cond" panose="02040706060306020203" pitchFamily="18" charset="0"/>
              </a:rPr>
              <a:t>Україні</a:t>
            </a:r>
            <a:r>
              <a:rPr lang="ru-RU" sz="2400" dirty="0">
                <a:latin typeface="Minion Pro Cond" panose="02040706060306020203" pitchFamily="18" charset="0"/>
              </a:rPr>
              <a:t> 60-80-х </a:t>
            </a:r>
            <a:r>
              <a:rPr lang="en-US" sz="2400" dirty="0">
                <a:latin typeface="Minion Pro Cond" panose="02040706060306020203" pitchFamily="18" charset="0"/>
              </a:rPr>
              <a:t>pp. </a:t>
            </a:r>
            <a:r>
              <a:rPr lang="ru-RU" sz="2400" dirty="0" err="1">
                <a:latin typeface="Minion Pro Cond" panose="02040706060306020203" pitchFamily="18" charset="0"/>
              </a:rPr>
              <a:t>були</a:t>
            </a:r>
            <a:r>
              <a:rPr lang="ru-RU" sz="2400" dirty="0">
                <a:latin typeface="Minion Pro Cond" panose="02040706060306020203" pitchFamily="18" charset="0"/>
              </a:rPr>
              <a:t>:</a:t>
            </a:r>
          </a:p>
          <a:p>
            <a:pPr>
              <a:spcBef>
                <a:spcPct val="0"/>
              </a:spcBef>
              <a:buClr>
                <a:schemeClr val="tx1"/>
              </a:buClr>
            </a:pPr>
            <a:r>
              <a:rPr lang="ru-RU" sz="2400" dirty="0" err="1" smtClean="0">
                <a:latin typeface="Minion Pro Cond" panose="02040706060306020203" pitchFamily="18" charset="0"/>
              </a:rPr>
              <a:t>самостійницька</a:t>
            </a:r>
            <a:r>
              <a:rPr lang="ru-RU" sz="2400" dirty="0" smtClean="0">
                <a:latin typeface="Minion Pro Cond" panose="02040706060306020203" pitchFamily="18" charset="0"/>
              </a:rPr>
              <a:t> </a:t>
            </a:r>
            <a:r>
              <a:rPr lang="ru-RU" sz="2400" dirty="0" err="1">
                <a:latin typeface="Minion Pro Cond" panose="02040706060306020203" pitchFamily="18" charset="0"/>
              </a:rPr>
              <a:t>течія</a:t>
            </a:r>
            <a:r>
              <a:rPr lang="ru-RU" sz="2400" dirty="0">
                <a:latin typeface="Minion Pro Cond" panose="02040706060306020203" pitchFamily="18" charset="0"/>
              </a:rPr>
              <a:t>, </a:t>
            </a:r>
            <a:r>
              <a:rPr lang="ru-RU" sz="2400" dirty="0" err="1">
                <a:latin typeface="Minion Pro Cond" panose="02040706060306020203" pitchFamily="18" charset="0"/>
              </a:rPr>
              <a:t>репрезентована</a:t>
            </a:r>
            <a:r>
              <a:rPr lang="ru-RU" sz="2400" dirty="0">
                <a:latin typeface="Minion Pro Cond" panose="02040706060306020203" pitchFamily="18" charset="0"/>
              </a:rPr>
              <a:t> </a:t>
            </a:r>
            <a:r>
              <a:rPr lang="ru-RU" sz="2400" dirty="0" err="1">
                <a:latin typeface="Minion Pro Cond" panose="02040706060306020203" pitchFamily="18" charset="0"/>
              </a:rPr>
              <a:t>нелегальними</a:t>
            </a:r>
            <a:r>
              <a:rPr lang="ru-RU" sz="2400" dirty="0">
                <a:latin typeface="Minion Pro Cond" panose="02040706060306020203" pitchFamily="18" charset="0"/>
              </a:rPr>
              <a:t> </a:t>
            </a:r>
            <a:r>
              <a:rPr lang="ru-RU" sz="2400" dirty="0" err="1">
                <a:latin typeface="Minion Pro Cond" panose="02040706060306020203" pitchFamily="18" charset="0"/>
              </a:rPr>
              <a:t>групами</a:t>
            </a:r>
            <a:r>
              <a:rPr lang="ru-RU" sz="2400" dirty="0">
                <a:latin typeface="Minion Pro Cond" panose="02040706060306020203" pitchFamily="18" charset="0"/>
              </a:rPr>
              <a:t> й </a:t>
            </a:r>
            <a:r>
              <a:rPr lang="ru-RU" sz="2400" dirty="0" err="1">
                <a:latin typeface="Minion Pro Cond" panose="02040706060306020203" pitchFamily="18" charset="0"/>
              </a:rPr>
              <a:t>організаціями</a:t>
            </a:r>
            <a:r>
              <a:rPr lang="ru-RU" sz="2400" dirty="0">
                <a:latin typeface="Minion Pro Cond" panose="02040706060306020203" pitchFamily="18" charset="0"/>
              </a:rPr>
              <a:t>;</a:t>
            </a:r>
          </a:p>
          <a:p>
            <a:pPr>
              <a:spcBef>
                <a:spcPct val="0"/>
              </a:spcBef>
              <a:buClr>
                <a:schemeClr val="tx1"/>
              </a:buClr>
            </a:pPr>
            <a:r>
              <a:rPr lang="ru-RU" sz="2400" dirty="0" err="1" smtClean="0">
                <a:latin typeface="Minion Pro Cond" panose="02040706060306020203" pitchFamily="18" charset="0"/>
              </a:rPr>
              <a:t>національно-культурницька</a:t>
            </a:r>
            <a:r>
              <a:rPr lang="ru-RU" sz="2400" dirty="0">
                <a:latin typeface="Minion Pro Cond" panose="02040706060306020203" pitchFamily="18" charset="0"/>
              </a:rPr>
              <a:t>, представлена </a:t>
            </a:r>
            <a:r>
              <a:rPr lang="ru-RU" sz="2400" dirty="0" err="1">
                <a:latin typeface="Minion Pro Cond" panose="02040706060306020203" pitchFamily="18" charset="0"/>
              </a:rPr>
              <a:t>колишнім</a:t>
            </a:r>
            <a:r>
              <a:rPr lang="ru-RU" sz="2400" dirty="0">
                <a:latin typeface="Minion Pro Cond" panose="02040706060306020203" pitchFamily="18" charset="0"/>
              </a:rPr>
              <a:t> </a:t>
            </a:r>
            <a:r>
              <a:rPr lang="ru-RU" sz="2400" dirty="0" err="1">
                <a:latin typeface="Minion Pro Cond" panose="02040706060306020203" pitchFamily="18" charset="0"/>
              </a:rPr>
              <a:t>шістдесятництвом</a:t>
            </a:r>
            <a:r>
              <a:rPr lang="ru-RU" sz="2400" dirty="0">
                <a:latin typeface="Minion Pro Cond" panose="02040706060306020203" pitchFamily="18" charset="0"/>
              </a:rPr>
              <a:t>;</a:t>
            </a:r>
          </a:p>
          <a:p>
            <a:pPr>
              <a:spcBef>
                <a:spcPct val="0"/>
              </a:spcBef>
              <a:buClr>
                <a:schemeClr val="tx1"/>
              </a:buClr>
            </a:pPr>
            <a:r>
              <a:rPr lang="ru-RU" sz="2400" dirty="0" err="1" smtClean="0">
                <a:latin typeface="Minion Pro Cond" panose="02040706060306020203" pitchFamily="18" charset="0"/>
              </a:rPr>
              <a:t>правозахисна</a:t>
            </a:r>
            <a:r>
              <a:rPr lang="ru-RU" sz="2400" dirty="0">
                <a:latin typeface="Minion Pro Cond" panose="02040706060306020203" pitchFamily="18" charset="0"/>
              </a:rPr>
              <a:t>, </a:t>
            </a:r>
            <a:r>
              <a:rPr lang="ru-RU" sz="2400" dirty="0" err="1">
                <a:latin typeface="Minion Pro Cond" panose="02040706060306020203" pitchFamily="18" charset="0"/>
              </a:rPr>
              <a:t>учасники</a:t>
            </a:r>
            <a:r>
              <a:rPr lang="ru-RU" sz="2400" dirty="0">
                <a:latin typeface="Minion Pro Cond" panose="02040706060306020203" pitchFamily="18" charset="0"/>
              </a:rPr>
              <a:t> </a:t>
            </a:r>
            <a:r>
              <a:rPr lang="ru-RU" sz="2400" dirty="0" err="1">
                <a:latin typeface="Minion Pro Cond" panose="02040706060306020203" pitchFamily="18" charset="0"/>
              </a:rPr>
              <a:t>якої</a:t>
            </a:r>
            <a:r>
              <a:rPr lang="ru-RU" sz="2400" dirty="0">
                <a:latin typeface="Minion Pro Cond" panose="02040706060306020203" pitchFamily="18" charset="0"/>
              </a:rPr>
              <a:t> </a:t>
            </a:r>
            <a:r>
              <a:rPr lang="ru-RU" sz="2400" dirty="0" err="1">
                <a:latin typeface="Minion Pro Cond" panose="02040706060306020203" pitchFamily="18" charset="0"/>
              </a:rPr>
              <a:t>виборювали</a:t>
            </a:r>
            <a:r>
              <a:rPr lang="ru-RU" sz="2400" dirty="0">
                <a:latin typeface="Minion Pro Cond" panose="02040706060306020203" pitchFamily="18" charset="0"/>
              </a:rPr>
              <a:t> права </a:t>
            </a:r>
            <a:r>
              <a:rPr lang="ru-RU" sz="2400" dirty="0" err="1">
                <a:latin typeface="Minion Pro Cond" panose="02040706060306020203" pitchFamily="18" charset="0"/>
              </a:rPr>
              <a:t>людини</a:t>
            </a:r>
            <a:r>
              <a:rPr lang="ru-RU" sz="2400" dirty="0">
                <a:latin typeface="Minion Pro Cond" panose="02040706060306020203" pitchFamily="18" charset="0"/>
              </a:rPr>
              <a:t>;</a:t>
            </a:r>
          </a:p>
          <a:p>
            <a:pPr>
              <a:spcBef>
                <a:spcPct val="0"/>
              </a:spcBef>
              <a:buClr>
                <a:schemeClr val="tx1"/>
              </a:buClr>
            </a:pPr>
            <a:r>
              <a:rPr lang="ru-RU" sz="2400" dirty="0" err="1" smtClean="0">
                <a:latin typeface="Minion Pro Cond" panose="02040706060306020203" pitchFamily="18" charset="0"/>
              </a:rPr>
              <a:t>релігійно-захисна</a:t>
            </a:r>
            <a:r>
              <a:rPr lang="ru-RU" sz="2400" dirty="0">
                <a:latin typeface="Minion Pro Cond" panose="02040706060306020203" pitchFamily="18" charset="0"/>
              </a:rPr>
              <a:t>, </a:t>
            </a:r>
            <a:r>
              <a:rPr lang="ru-RU" sz="2400" dirty="0" err="1">
                <a:latin typeface="Minion Pro Cond" panose="02040706060306020203" pitchFamily="18" charset="0"/>
              </a:rPr>
              <a:t>що</a:t>
            </a:r>
            <a:r>
              <a:rPr lang="ru-RU" sz="2400" dirty="0">
                <a:latin typeface="Minion Pro Cond" panose="02040706060306020203" pitchFamily="18" charset="0"/>
              </a:rPr>
              <a:t> </a:t>
            </a:r>
            <a:r>
              <a:rPr lang="ru-RU" sz="2400" dirty="0" err="1">
                <a:latin typeface="Minion Pro Cond" panose="02040706060306020203" pitchFamily="18" charset="0"/>
              </a:rPr>
              <a:t>виступала</a:t>
            </a:r>
            <a:r>
              <a:rPr lang="ru-RU" sz="2400" dirty="0">
                <a:latin typeface="Minion Pro Cond" panose="02040706060306020203" pitchFamily="18" charset="0"/>
              </a:rPr>
              <a:t> за </a:t>
            </a:r>
            <a:r>
              <a:rPr lang="ru-RU" sz="2400" dirty="0" err="1">
                <a:latin typeface="Minion Pro Cond" panose="02040706060306020203" pitchFamily="18" charset="0"/>
              </a:rPr>
              <a:t>реабілітацію</a:t>
            </a:r>
            <a:r>
              <a:rPr lang="ru-RU" sz="2400" dirty="0">
                <a:latin typeface="Minion Pro Cond" panose="02040706060306020203" pitchFamily="18" charset="0"/>
              </a:rPr>
              <a:t> </a:t>
            </a:r>
            <a:r>
              <a:rPr lang="ru-RU" sz="2400" dirty="0" err="1">
                <a:latin typeface="Minion Pro Cond" panose="02040706060306020203" pitchFamily="18" charset="0"/>
              </a:rPr>
              <a:t>репресованої</a:t>
            </a:r>
            <a:r>
              <a:rPr lang="ru-RU" sz="2400" dirty="0">
                <a:latin typeface="Minion Pro Cond" panose="02040706060306020203" pitchFamily="18" charset="0"/>
              </a:rPr>
              <a:t> УГКЦ.</a:t>
            </a:r>
          </a:p>
          <a:p>
            <a:pPr marL="0" indent="0">
              <a:spcBef>
                <a:spcPct val="0"/>
              </a:spcBef>
              <a:buClr>
                <a:schemeClr val="tx1"/>
              </a:buClr>
              <a:buNone/>
            </a:pPr>
            <a:endParaRPr lang="ru-RU" sz="2000" dirty="0">
              <a:latin typeface="Minion Pro Cond" panose="02040706060306020203" pitchFamily="18" charset="0"/>
            </a:endParaRPr>
          </a:p>
        </p:txBody>
      </p:sp>
    </p:spTree>
    <p:extLst>
      <p:ext uri="{BB962C8B-B14F-4D97-AF65-F5344CB8AC3E}">
        <p14:creationId xmlns:p14="http://schemas.microsoft.com/office/powerpoint/2010/main" val="190321895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1.11111E-6 1.48148E-6 L -1.11111E-6 -0.07222 " pathEditMode="relative" rAng="0" ptsTypes="AA">
                                      <p:cBhvr>
                                        <p:cTn id="6" dur="250" accel="50000" decel="50000" autoRev="1" fill="hold">
                                          <p:stCondLst>
                                            <p:cond delay="0"/>
                                          </p:stCondLst>
                                        </p:cTn>
                                        <p:tgtEl>
                                          <p:spTgt spid="7">
                                            <p:txEl>
                                              <p:pRg st="0" end="0"/>
                                            </p:txEl>
                                          </p:spTgt>
                                        </p:tgtEl>
                                        <p:attrNameLst>
                                          <p:attrName>ppt_x</p:attrName>
                                          <p:attrName>ppt_y</p:attrName>
                                        </p:attrNameLst>
                                      </p:cBhvr>
                                      <p:rCtr x="0" y="-3611"/>
                                    </p:animMotion>
                                    <p:animRot by="1500000">
                                      <p:cBhvr>
                                        <p:cTn id="7" dur="125" fill="hold">
                                          <p:stCondLst>
                                            <p:cond delay="0"/>
                                          </p:stCondLst>
                                        </p:cTn>
                                        <p:tgtEl>
                                          <p:spTgt spid="7">
                                            <p:txEl>
                                              <p:pRg st="0" end="0"/>
                                            </p:txEl>
                                          </p:spTgt>
                                        </p:tgtEl>
                                        <p:attrNameLst>
                                          <p:attrName>r</p:attrName>
                                        </p:attrNameLst>
                                      </p:cBhvr>
                                    </p:animRot>
                                    <p:animRot by="-1500000">
                                      <p:cBhvr>
                                        <p:cTn id="8" dur="125" fill="hold">
                                          <p:stCondLst>
                                            <p:cond delay="125"/>
                                          </p:stCondLst>
                                        </p:cTn>
                                        <p:tgtEl>
                                          <p:spTgt spid="7">
                                            <p:txEl>
                                              <p:pRg st="0" end="0"/>
                                            </p:txEl>
                                          </p:spTgt>
                                        </p:tgtEl>
                                        <p:attrNameLst>
                                          <p:attrName>r</p:attrName>
                                        </p:attrNameLst>
                                      </p:cBhvr>
                                    </p:animRot>
                                    <p:animRot by="-1500000">
                                      <p:cBhvr>
                                        <p:cTn id="9" dur="125" fill="hold">
                                          <p:stCondLst>
                                            <p:cond delay="250"/>
                                          </p:stCondLst>
                                        </p:cTn>
                                        <p:tgtEl>
                                          <p:spTgt spid="7">
                                            <p:txEl>
                                              <p:pRg st="0" end="0"/>
                                            </p:txEl>
                                          </p:spTgt>
                                        </p:tgtEl>
                                        <p:attrNameLst>
                                          <p:attrName>r</p:attrName>
                                        </p:attrNameLst>
                                      </p:cBhvr>
                                    </p:animRot>
                                    <p:animRot by="1500000">
                                      <p:cBhvr>
                                        <p:cTn id="10" dur="125" fill="hold">
                                          <p:stCondLst>
                                            <p:cond delay="375"/>
                                          </p:stCondLst>
                                        </p:cTn>
                                        <p:tgtEl>
                                          <p:spTgt spid="7">
                                            <p:txEl>
                                              <p:pRg st="0" end="0"/>
                                            </p:txEl>
                                          </p:spTgt>
                                        </p:tgtEl>
                                        <p:attrNameLst>
                                          <p:attrName>r</p:attrName>
                                        </p:attrNameLst>
                                      </p:cBhvr>
                                    </p:animRot>
                                  </p:childTnLst>
                                </p:cTn>
                              </p:par>
                            </p:childTnLst>
                          </p:cTn>
                        </p:par>
                        <p:par>
                          <p:cTn id="11" fill="hold">
                            <p:stCondLst>
                              <p:cond delay="3300"/>
                            </p:stCondLst>
                            <p:childTnLst>
                              <p:par>
                                <p:cTn id="12" presetID="34" presetClass="emph" presetSubtype="0" fill="hold" nodeType="afterEffect">
                                  <p:stCondLst>
                                    <p:cond delay="0"/>
                                  </p:stCondLst>
                                  <p:iterate type="lt">
                                    <p:tmPct val="10000"/>
                                  </p:iterate>
                                  <p:childTnLst>
                                    <p:animMotion origin="layout" path="M 2.77778E-6 -1.48148E-6 L 2.77778E-6 -0.07222 " pathEditMode="relative" rAng="0" ptsTypes="AA">
                                      <p:cBhvr>
                                        <p:cTn id="13" dur="250" accel="50000" decel="50000" autoRev="1" fill="hold">
                                          <p:stCondLst>
                                            <p:cond delay="0"/>
                                          </p:stCondLst>
                                        </p:cTn>
                                        <p:tgtEl>
                                          <p:spTgt spid="7">
                                            <p:txEl>
                                              <p:pRg st="1" end="1"/>
                                            </p:txEl>
                                          </p:spTgt>
                                        </p:tgtEl>
                                        <p:attrNameLst>
                                          <p:attrName>ppt_x</p:attrName>
                                          <p:attrName>ppt_y</p:attrName>
                                        </p:attrNameLst>
                                      </p:cBhvr>
                                      <p:rCtr x="0" y="-3611"/>
                                    </p:animMotion>
                                    <p:animRot by="1500000">
                                      <p:cBhvr>
                                        <p:cTn id="14" dur="125" fill="hold">
                                          <p:stCondLst>
                                            <p:cond delay="0"/>
                                          </p:stCondLst>
                                        </p:cTn>
                                        <p:tgtEl>
                                          <p:spTgt spid="7">
                                            <p:txEl>
                                              <p:pRg st="1" end="1"/>
                                            </p:txEl>
                                          </p:spTgt>
                                        </p:tgtEl>
                                        <p:attrNameLst>
                                          <p:attrName>r</p:attrName>
                                        </p:attrNameLst>
                                      </p:cBhvr>
                                    </p:animRot>
                                    <p:animRot by="-1500000">
                                      <p:cBhvr>
                                        <p:cTn id="15" dur="125" fill="hold">
                                          <p:stCondLst>
                                            <p:cond delay="125"/>
                                          </p:stCondLst>
                                        </p:cTn>
                                        <p:tgtEl>
                                          <p:spTgt spid="7">
                                            <p:txEl>
                                              <p:pRg st="1" end="1"/>
                                            </p:txEl>
                                          </p:spTgt>
                                        </p:tgtEl>
                                        <p:attrNameLst>
                                          <p:attrName>r</p:attrName>
                                        </p:attrNameLst>
                                      </p:cBhvr>
                                    </p:animRot>
                                    <p:animRot by="-1500000">
                                      <p:cBhvr>
                                        <p:cTn id="16" dur="125" fill="hold">
                                          <p:stCondLst>
                                            <p:cond delay="250"/>
                                          </p:stCondLst>
                                        </p:cTn>
                                        <p:tgtEl>
                                          <p:spTgt spid="7">
                                            <p:txEl>
                                              <p:pRg st="1" end="1"/>
                                            </p:txEl>
                                          </p:spTgt>
                                        </p:tgtEl>
                                        <p:attrNameLst>
                                          <p:attrName>r</p:attrName>
                                        </p:attrNameLst>
                                      </p:cBhvr>
                                    </p:animRot>
                                    <p:animRot by="1500000">
                                      <p:cBhvr>
                                        <p:cTn id="17" dur="125" fill="hold">
                                          <p:stCondLst>
                                            <p:cond delay="375"/>
                                          </p:stCondLst>
                                        </p:cTn>
                                        <p:tgtEl>
                                          <p:spTgt spid="7">
                                            <p:txEl>
                                              <p:pRg st="1" end="1"/>
                                            </p:txEl>
                                          </p:spTgt>
                                        </p:tgtEl>
                                        <p:attrNameLst>
                                          <p:attrName>r</p:attrName>
                                        </p:attrNameLst>
                                      </p:cBhvr>
                                    </p:animRot>
                                  </p:childTnLst>
                                </p:cTn>
                              </p:par>
                            </p:childTnLst>
                          </p:cTn>
                        </p:par>
                        <p:par>
                          <p:cTn id="18" fill="hold">
                            <p:stCondLst>
                              <p:cond delay="7150"/>
                            </p:stCondLst>
                            <p:childTnLst>
                              <p:par>
                                <p:cTn id="19" presetID="34" presetClass="emph" presetSubtype="0" fill="hold" nodeType="afterEffect">
                                  <p:stCondLst>
                                    <p:cond delay="0"/>
                                  </p:stCondLst>
                                  <p:iterate type="lt">
                                    <p:tmPct val="10000"/>
                                  </p:iterate>
                                  <p:childTnLst>
                                    <p:animMotion origin="layout" path="M 2.77778E-6 -2.96296E-6 L 2.77778E-6 -0.07222 " pathEditMode="relative" rAng="0" ptsTypes="AA">
                                      <p:cBhvr>
                                        <p:cTn id="20" dur="250" accel="50000" decel="50000" autoRev="1" fill="hold">
                                          <p:stCondLst>
                                            <p:cond delay="0"/>
                                          </p:stCondLst>
                                        </p:cTn>
                                        <p:tgtEl>
                                          <p:spTgt spid="7">
                                            <p:txEl>
                                              <p:pRg st="2" end="2"/>
                                            </p:txEl>
                                          </p:spTgt>
                                        </p:tgtEl>
                                        <p:attrNameLst>
                                          <p:attrName>ppt_x</p:attrName>
                                          <p:attrName>ppt_y</p:attrName>
                                        </p:attrNameLst>
                                      </p:cBhvr>
                                      <p:rCtr x="0" y="-3611"/>
                                    </p:animMotion>
                                    <p:animRot by="1500000">
                                      <p:cBhvr>
                                        <p:cTn id="21" dur="125" fill="hold">
                                          <p:stCondLst>
                                            <p:cond delay="0"/>
                                          </p:stCondLst>
                                        </p:cTn>
                                        <p:tgtEl>
                                          <p:spTgt spid="7">
                                            <p:txEl>
                                              <p:pRg st="2" end="2"/>
                                            </p:txEl>
                                          </p:spTgt>
                                        </p:tgtEl>
                                        <p:attrNameLst>
                                          <p:attrName>r</p:attrName>
                                        </p:attrNameLst>
                                      </p:cBhvr>
                                    </p:animRot>
                                    <p:animRot by="-1500000">
                                      <p:cBhvr>
                                        <p:cTn id="22" dur="125" fill="hold">
                                          <p:stCondLst>
                                            <p:cond delay="125"/>
                                          </p:stCondLst>
                                        </p:cTn>
                                        <p:tgtEl>
                                          <p:spTgt spid="7">
                                            <p:txEl>
                                              <p:pRg st="2" end="2"/>
                                            </p:txEl>
                                          </p:spTgt>
                                        </p:tgtEl>
                                        <p:attrNameLst>
                                          <p:attrName>r</p:attrName>
                                        </p:attrNameLst>
                                      </p:cBhvr>
                                    </p:animRot>
                                    <p:animRot by="-1500000">
                                      <p:cBhvr>
                                        <p:cTn id="23" dur="125" fill="hold">
                                          <p:stCondLst>
                                            <p:cond delay="250"/>
                                          </p:stCondLst>
                                        </p:cTn>
                                        <p:tgtEl>
                                          <p:spTgt spid="7">
                                            <p:txEl>
                                              <p:pRg st="2" end="2"/>
                                            </p:txEl>
                                          </p:spTgt>
                                        </p:tgtEl>
                                        <p:attrNameLst>
                                          <p:attrName>r</p:attrName>
                                        </p:attrNameLst>
                                      </p:cBhvr>
                                    </p:animRot>
                                    <p:animRot by="1500000">
                                      <p:cBhvr>
                                        <p:cTn id="24" dur="125" fill="hold">
                                          <p:stCondLst>
                                            <p:cond delay="375"/>
                                          </p:stCondLst>
                                        </p:cTn>
                                        <p:tgtEl>
                                          <p:spTgt spid="7">
                                            <p:txEl>
                                              <p:pRg st="2" end="2"/>
                                            </p:txEl>
                                          </p:spTgt>
                                        </p:tgtEl>
                                        <p:attrNameLst>
                                          <p:attrName>r</p:attrName>
                                        </p:attrNameLst>
                                      </p:cBhvr>
                                    </p:animRot>
                                  </p:childTnLst>
                                </p:cTn>
                              </p:par>
                            </p:childTnLst>
                          </p:cTn>
                        </p:par>
                        <p:par>
                          <p:cTn id="25" fill="hold">
                            <p:stCondLst>
                              <p:cond delay="10750"/>
                            </p:stCondLst>
                            <p:childTnLst>
                              <p:par>
                                <p:cTn id="26" presetID="34" presetClass="emph" presetSubtype="0" fill="hold" nodeType="afterEffect">
                                  <p:stCondLst>
                                    <p:cond delay="0"/>
                                  </p:stCondLst>
                                  <p:iterate type="lt">
                                    <p:tmPct val="10000"/>
                                  </p:iterate>
                                  <p:childTnLst>
                                    <p:animMotion origin="layout" path="M 4.44444E-6 4.44444E-6 L 4.44444E-6 -0.07223 " pathEditMode="relative" rAng="0" ptsTypes="AA">
                                      <p:cBhvr>
                                        <p:cTn id="27" dur="250" accel="50000" decel="50000" autoRev="1" fill="hold">
                                          <p:stCondLst>
                                            <p:cond delay="0"/>
                                          </p:stCondLst>
                                        </p:cTn>
                                        <p:tgtEl>
                                          <p:spTgt spid="7">
                                            <p:txEl>
                                              <p:pRg st="3" end="3"/>
                                            </p:txEl>
                                          </p:spTgt>
                                        </p:tgtEl>
                                        <p:attrNameLst>
                                          <p:attrName>ppt_x</p:attrName>
                                          <p:attrName>ppt_y</p:attrName>
                                        </p:attrNameLst>
                                      </p:cBhvr>
                                      <p:rCtr x="0" y="-3611"/>
                                    </p:animMotion>
                                    <p:animRot by="1500000">
                                      <p:cBhvr>
                                        <p:cTn id="28" dur="125" fill="hold">
                                          <p:stCondLst>
                                            <p:cond delay="0"/>
                                          </p:stCondLst>
                                        </p:cTn>
                                        <p:tgtEl>
                                          <p:spTgt spid="7">
                                            <p:txEl>
                                              <p:pRg st="3" end="3"/>
                                            </p:txEl>
                                          </p:spTgt>
                                        </p:tgtEl>
                                        <p:attrNameLst>
                                          <p:attrName>r</p:attrName>
                                        </p:attrNameLst>
                                      </p:cBhvr>
                                    </p:animRot>
                                    <p:animRot by="-1500000">
                                      <p:cBhvr>
                                        <p:cTn id="29" dur="125" fill="hold">
                                          <p:stCondLst>
                                            <p:cond delay="125"/>
                                          </p:stCondLst>
                                        </p:cTn>
                                        <p:tgtEl>
                                          <p:spTgt spid="7">
                                            <p:txEl>
                                              <p:pRg st="3" end="3"/>
                                            </p:txEl>
                                          </p:spTgt>
                                        </p:tgtEl>
                                        <p:attrNameLst>
                                          <p:attrName>r</p:attrName>
                                        </p:attrNameLst>
                                      </p:cBhvr>
                                    </p:animRot>
                                    <p:animRot by="-1500000">
                                      <p:cBhvr>
                                        <p:cTn id="30" dur="125" fill="hold">
                                          <p:stCondLst>
                                            <p:cond delay="250"/>
                                          </p:stCondLst>
                                        </p:cTn>
                                        <p:tgtEl>
                                          <p:spTgt spid="7">
                                            <p:txEl>
                                              <p:pRg st="3" end="3"/>
                                            </p:txEl>
                                          </p:spTgt>
                                        </p:tgtEl>
                                        <p:attrNameLst>
                                          <p:attrName>r</p:attrName>
                                        </p:attrNameLst>
                                      </p:cBhvr>
                                    </p:animRot>
                                    <p:animRot by="1500000">
                                      <p:cBhvr>
                                        <p:cTn id="31" dur="125" fill="hold">
                                          <p:stCondLst>
                                            <p:cond delay="375"/>
                                          </p:stCondLst>
                                        </p:cTn>
                                        <p:tgtEl>
                                          <p:spTgt spid="7">
                                            <p:txEl>
                                              <p:pRg st="3" end="3"/>
                                            </p:txEl>
                                          </p:spTgt>
                                        </p:tgtEl>
                                        <p:attrNameLst>
                                          <p:attrName>r</p:attrName>
                                        </p:attrNameLst>
                                      </p:cBhvr>
                                    </p:animRot>
                                  </p:childTnLst>
                                </p:cTn>
                              </p:par>
                            </p:childTnLst>
                          </p:cTn>
                        </p:par>
                        <p:par>
                          <p:cTn id="32" fill="hold">
                            <p:stCondLst>
                              <p:cond delay="13550"/>
                            </p:stCondLst>
                            <p:childTnLst>
                              <p:par>
                                <p:cTn id="33" presetID="34" presetClass="emph" presetSubtype="0" fill="hold" nodeType="afterEffect">
                                  <p:stCondLst>
                                    <p:cond delay="0"/>
                                  </p:stCondLst>
                                  <p:iterate type="lt">
                                    <p:tmPct val="10000"/>
                                  </p:iterate>
                                  <p:childTnLst>
                                    <p:animMotion origin="layout" path="M 3.05556E-6 1.85185E-6 L 3.05556E-6 -0.07222 " pathEditMode="relative" rAng="0" ptsTypes="AA">
                                      <p:cBhvr>
                                        <p:cTn id="34" dur="250" accel="50000" decel="50000" autoRev="1" fill="hold">
                                          <p:stCondLst>
                                            <p:cond delay="0"/>
                                          </p:stCondLst>
                                        </p:cTn>
                                        <p:tgtEl>
                                          <p:spTgt spid="7">
                                            <p:txEl>
                                              <p:pRg st="4" end="4"/>
                                            </p:txEl>
                                          </p:spTgt>
                                        </p:tgtEl>
                                        <p:attrNameLst>
                                          <p:attrName>ppt_x</p:attrName>
                                          <p:attrName>ppt_y</p:attrName>
                                        </p:attrNameLst>
                                      </p:cBhvr>
                                      <p:rCtr x="0" y="-3611"/>
                                    </p:animMotion>
                                    <p:animRot by="1500000">
                                      <p:cBhvr>
                                        <p:cTn id="35" dur="125" fill="hold">
                                          <p:stCondLst>
                                            <p:cond delay="0"/>
                                          </p:stCondLst>
                                        </p:cTn>
                                        <p:tgtEl>
                                          <p:spTgt spid="7">
                                            <p:txEl>
                                              <p:pRg st="4" end="4"/>
                                            </p:txEl>
                                          </p:spTgt>
                                        </p:tgtEl>
                                        <p:attrNameLst>
                                          <p:attrName>r</p:attrName>
                                        </p:attrNameLst>
                                      </p:cBhvr>
                                    </p:animRot>
                                    <p:animRot by="-1500000">
                                      <p:cBhvr>
                                        <p:cTn id="36" dur="125" fill="hold">
                                          <p:stCondLst>
                                            <p:cond delay="125"/>
                                          </p:stCondLst>
                                        </p:cTn>
                                        <p:tgtEl>
                                          <p:spTgt spid="7">
                                            <p:txEl>
                                              <p:pRg st="4" end="4"/>
                                            </p:txEl>
                                          </p:spTgt>
                                        </p:tgtEl>
                                        <p:attrNameLst>
                                          <p:attrName>r</p:attrName>
                                        </p:attrNameLst>
                                      </p:cBhvr>
                                    </p:animRot>
                                    <p:animRot by="-1500000">
                                      <p:cBhvr>
                                        <p:cTn id="37" dur="125" fill="hold">
                                          <p:stCondLst>
                                            <p:cond delay="250"/>
                                          </p:stCondLst>
                                        </p:cTn>
                                        <p:tgtEl>
                                          <p:spTgt spid="7">
                                            <p:txEl>
                                              <p:pRg st="4" end="4"/>
                                            </p:txEl>
                                          </p:spTgt>
                                        </p:tgtEl>
                                        <p:attrNameLst>
                                          <p:attrName>r</p:attrName>
                                        </p:attrNameLst>
                                      </p:cBhvr>
                                    </p:animRot>
                                    <p:animRot by="1500000">
                                      <p:cBhvr>
                                        <p:cTn id="38" dur="125" fill="hold">
                                          <p:stCondLst>
                                            <p:cond delay="375"/>
                                          </p:stCondLst>
                                        </p:cTn>
                                        <p:tgtEl>
                                          <p:spTgt spid="7">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549275"/>
            <a:ext cx="8229600" cy="1143000"/>
          </a:xfrm>
        </p:spPr>
        <p:txBody>
          <a:bodyPr/>
          <a:lstStyle/>
          <a:p>
            <a:pPr lvl="0"/>
            <a:r>
              <a:rPr lang="uk-UA" dirty="0" smtClean="0">
                <a:latin typeface="Minion Pro Cond" panose="02040706060306020203" pitchFamily="18" charset="0"/>
              </a:rPr>
              <a:t>Створення правозахисних організацій</a:t>
            </a:r>
            <a:endParaRPr lang="en-US" dirty="0">
              <a:latin typeface="Minion Pro Cond" panose="02040706060306020203" pitchFamily="18" charset="0"/>
            </a:endParaRPr>
          </a:p>
        </p:txBody>
      </p:sp>
      <p:sp>
        <p:nvSpPr>
          <p:cNvPr id="5" name="Объект 2"/>
          <p:cNvSpPr>
            <a:spLocks noGrp="1"/>
          </p:cNvSpPr>
          <p:nvPr>
            <p:ph sz="half" idx="1"/>
          </p:nvPr>
        </p:nvSpPr>
        <p:spPr>
          <a:xfrm>
            <a:off x="457200" y="1773238"/>
            <a:ext cx="8416212" cy="4352925"/>
          </a:xfrm>
        </p:spPr>
        <p:txBody>
          <a:bodyPr/>
          <a:lstStyle/>
          <a:p>
            <a:pPr marL="0" indent="0">
              <a:spcBef>
                <a:spcPct val="0"/>
              </a:spcBef>
              <a:buClr>
                <a:schemeClr val="tx1"/>
              </a:buClr>
              <a:buNone/>
            </a:pPr>
            <a:r>
              <a:rPr lang="ru-RU" sz="2000" dirty="0" smtClean="0">
                <a:latin typeface="Minion Pro Cond" panose="02040706060306020203" pitchFamily="18" charset="0"/>
              </a:rPr>
              <a:t>Першими </a:t>
            </a:r>
            <a:r>
              <a:rPr lang="ru-RU" sz="2000" dirty="0" err="1" smtClean="0">
                <a:latin typeface="Minion Pro Cond" panose="02040706060306020203" pitchFamily="18" charset="0"/>
              </a:rPr>
              <a:t>організаціями</a:t>
            </a:r>
            <a:r>
              <a:rPr lang="ru-RU" sz="2000" dirty="0" smtClean="0">
                <a:latin typeface="Minion Pro Cond" panose="02040706060306020203" pitchFamily="18" charset="0"/>
              </a:rPr>
              <a:t> </a:t>
            </a:r>
            <a:r>
              <a:rPr lang="ru-RU" sz="2000" dirty="0" err="1" smtClean="0">
                <a:latin typeface="Minion Pro Cond" panose="02040706060306020203" pitchFamily="18" charset="0"/>
              </a:rPr>
              <a:t>інакодумців</a:t>
            </a:r>
            <a:r>
              <a:rPr lang="ru-RU" sz="2000" dirty="0" smtClean="0">
                <a:latin typeface="Minion Pro Cond" panose="02040706060306020203" pitchFamily="18" charset="0"/>
              </a:rPr>
              <a:t> </a:t>
            </a:r>
            <a:r>
              <a:rPr lang="ru-RU" sz="2000" dirty="0" err="1" smtClean="0">
                <a:latin typeface="Minion Pro Cond" panose="02040706060306020203" pitchFamily="18" charset="0"/>
              </a:rPr>
              <a:t>України</a:t>
            </a:r>
            <a:r>
              <a:rPr lang="ru-RU" sz="2000" dirty="0" smtClean="0">
                <a:latin typeface="Minion Pro Cond" panose="02040706060306020203" pitchFamily="18" charset="0"/>
              </a:rPr>
              <a:t> стали:</a:t>
            </a:r>
          </a:p>
          <a:p>
            <a:pPr>
              <a:spcBef>
                <a:spcPct val="0"/>
              </a:spcBef>
              <a:buClr>
                <a:schemeClr val="tx1"/>
              </a:buClr>
            </a:pPr>
            <a:r>
              <a:rPr lang="ru-RU" sz="2000" dirty="0" err="1" smtClean="0">
                <a:latin typeface="Minion Pro Cond" panose="02040706060306020203" pitchFamily="18" charset="0"/>
              </a:rPr>
              <a:t>Українська</a:t>
            </a:r>
            <a:r>
              <a:rPr lang="ru-RU" sz="2000" dirty="0" smtClean="0">
                <a:latin typeface="Minion Pro Cond" panose="02040706060306020203" pitchFamily="18" charset="0"/>
              </a:rPr>
              <a:t> </a:t>
            </a:r>
            <a:r>
              <a:rPr lang="ru-RU" sz="2000" dirty="0" err="1" smtClean="0">
                <a:latin typeface="Minion Pro Cond" panose="02040706060306020203" pitchFamily="18" charset="0"/>
              </a:rPr>
              <a:t>робітничо-селянська</a:t>
            </a:r>
            <a:r>
              <a:rPr lang="ru-RU" sz="2000" dirty="0" smtClean="0">
                <a:latin typeface="Minion Pro Cond" panose="02040706060306020203" pitchFamily="18" charset="0"/>
              </a:rPr>
              <a:t> </a:t>
            </a:r>
            <a:r>
              <a:rPr lang="ru-RU" sz="2000" dirty="0" err="1" smtClean="0">
                <a:latin typeface="Minion Pro Cond" panose="02040706060306020203" pitchFamily="18" charset="0"/>
              </a:rPr>
              <a:t>спілка</a:t>
            </a:r>
            <a:r>
              <a:rPr lang="ru-RU" sz="2000" dirty="0" smtClean="0">
                <a:latin typeface="Minion Pro Cond" panose="02040706060306020203" pitchFamily="18" charset="0"/>
              </a:rPr>
              <a:t>(УРСС) Створена у </a:t>
            </a:r>
            <a:r>
              <a:rPr lang="ru-RU" sz="2000" dirty="0" err="1" smtClean="0">
                <a:latin typeface="Minion Pro Cond" panose="02040706060306020203" pitchFamily="18" charset="0"/>
              </a:rPr>
              <a:t>Львові</a:t>
            </a:r>
            <a:r>
              <a:rPr lang="ru-RU" sz="2000" dirty="0" smtClean="0">
                <a:latin typeface="Minion Pro Cond" panose="02040706060306020203" pitchFamily="18" charset="0"/>
              </a:rPr>
              <a:t> у 1959 р., </a:t>
            </a:r>
            <a:r>
              <a:rPr lang="ru-RU" sz="2000" dirty="0" err="1" smtClean="0">
                <a:latin typeface="Minion Pro Cond" panose="02040706060306020203" pitchFamily="18" charset="0"/>
              </a:rPr>
              <a:t>арештована</a:t>
            </a:r>
            <a:r>
              <a:rPr lang="ru-RU" sz="2000" dirty="0" smtClean="0">
                <a:latin typeface="Minion Pro Cond" panose="02040706060306020203" pitchFamily="18" charset="0"/>
              </a:rPr>
              <a:t> — 1961 р.</a:t>
            </a:r>
          </a:p>
          <a:p>
            <a:pPr>
              <a:spcBef>
                <a:spcPct val="0"/>
              </a:spcBef>
              <a:buClr>
                <a:schemeClr val="tx1"/>
              </a:buClr>
            </a:pPr>
            <a:r>
              <a:rPr lang="ru-RU" sz="2000" dirty="0" err="1" smtClean="0">
                <a:latin typeface="Minion Pro Cond" panose="02040706060306020203" pitchFamily="18" charset="0"/>
              </a:rPr>
              <a:t>Об'єднана</a:t>
            </a:r>
            <a:r>
              <a:rPr lang="ru-RU" sz="2000" dirty="0" smtClean="0">
                <a:latin typeface="Minion Pro Cond" panose="02040706060306020203" pitchFamily="18" charset="0"/>
              </a:rPr>
              <a:t> </a:t>
            </a:r>
            <a:r>
              <a:rPr lang="ru-RU" sz="2000" dirty="0" err="1" smtClean="0">
                <a:latin typeface="Minion Pro Cond" panose="02040706060306020203" pitchFamily="18" charset="0"/>
              </a:rPr>
              <a:t>партія</a:t>
            </a:r>
            <a:r>
              <a:rPr lang="ru-RU" sz="2000" dirty="0" smtClean="0">
                <a:latin typeface="Minion Pro Cond" panose="02040706060306020203" pitchFamily="18" charset="0"/>
              </a:rPr>
              <a:t> </a:t>
            </a:r>
            <a:r>
              <a:rPr lang="ru-RU" sz="2000" dirty="0" err="1" smtClean="0">
                <a:latin typeface="Minion Pro Cond" panose="02040706060306020203" pitchFamily="18" charset="0"/>
              </a:rPr>
              <a:t>визволення</a:t>
            </a:r>
            <a:r>
              <a:rPr lang="ru-RU" sz="2000" dirty="0" smtClean="0">
                <a:latin typeface="Minion Pro Cond" panose="02040706060306020203" pitchFamily="18" charset="0"/>
              </a:rPr>
              <a:t> </a:t>
            </a:r>
            <a:r>
              <a:rPr lang="ru-RU" sz="2000" dirty="0" err="1" smtClean="0">
                <a:latin typeface="Minion Pro Cond" panose="02040706060306020203" pitchFamily="18" charset="0"/>
              </a:rPr>
              <a:t>України</a:t>
            </a:r>
            <a:endParaRPr lang="ru-RU" sz="2000" dirty="0" smtClean="0">
              <a:latin typeface="Minion Pro Cond" panose="02040706060306020203" pitchFamily="18" charset="0"/>
            </a:endParaRPr>
          </a:p>
          <a:p>
            <a:pPr>
              <a:spcBef>
                <a:spcPct val="0"/>
              </a:spcBef>
              <a:buClr>
                <a:schemeClr val="tx1"/>
              </a:buClr>
            </a:pPr>
            <a:r>
              <a:rPr lang="ru-RU" sz="2000" dirty="0" err="1" smtClean="0">
                <a:latin typeface="Minion Pro Cond" panose="02040706060306020203" pitchFamily="18" charset="0"/>
              </a:rPr>
              <a:t>Український</a:t>
            </a:r>
            <a:r>
              <a:rPr lang="ru-RU" sz="2000" dirty="0" smtClean="0">
                <a:latin typeface="Minion Pro Cond" panose="02040706060306020203" pitchFamily="18" charset="0"/>
              </a:rPr>
              <a:t> </a:t>
            </a:r>
            <a:r>
              <a:rPr lang="ru-RU" sz="2000" dirty="0" err="1" smtClean="0">
                <a:latin typeface="Minion Pro Cond" panose="02040706060306020203" pitchFamily="18" charset="0"/>
              </a:rPr>
              <a:t>національний</a:t>
            </a:r>
            <a:r>
              <a:rPr lang="ru-RU" sz="2000" dirty="0" smtClean="0">
                <a:latin typeface="Minion Pro Cond" panose="02040706060306020203" pitchFamily="18" charset="0"/>
              </a:rPr>
              <a:t> фронт (УНФ) Створена </a:t>
            </a:r>
            <a:r>
              <a:rPr lang="ru-RU" sz="2000" dirty="0" err="1" smtClean="0">
                <a:latin typeface="Minion Pro Cond" panose="02040706060306020203" pitchFamily="18" charset="0"/>
              </a:rPr>
              <a:t>З.Красівським</a:t>
            </a:r>
            <a:r>
              <a:rPr lang="ru-RU" sz="2000" dirty="0" smtClean="0">
                <a:latin typeface="Minion Pro Cond" panose="02040706060306020203" pitchFamily="18" charset="0"/>
              </a:rPr>
              <a:t> та </a:t>
            </a:r>
            <a:r>
              <a:rPr lang="ru-RU" sz="2000" dirty="0" err="1" smtClean="0">
                <a:latin typeface="Minion Pro Cond" panose="02040706060306020203" pitchFamily="18" charset="0"/>
              </a:rPr>
              <a:t>М.Дяком</a:t>
            </a:r>
            <a:r>
              <a:rPr lang="ru-RU" sz="2000" dirty="0" smtClean="0">
                <a:latin typeface="Minion Pro Cond" panose="02040706060306020203" pitchFamily="18" charset="0"/>
              </a:rPr>
              <a:t> у 1964 р.</a:t>
            </a:r>
          </a:p>
          <a:p>
            <a:pPr>
              <a:spcBef>
                <a:spcPct val="0"/>
              </a:spcBef>
              <a:buClr>
                <a:schemeClr val="tx1"/>
              </a:buClr>
            </a:pPr>
            <a:r>
              <a:rPr lang="ru-RU" sz="2000" dirty="0" err="1" smtClean="0">
                <a:latin typeface="Minion Pro Cond" panose="02040706060306020203" pitchFamily="18" charset="0"/>
              </a:rPr>
              <a:t>Український</a:t>
            </a:r>
            <a:r>
              <a:rPr lang="ru-RU" sz="2000" dirty="0" smtClean="0">
                <a:latin typeface="Minion Pro Cond" panose="02040706060306020203" pitchFamily="18" charset="0"/>
              </a:rPr>
              <a:t> </a:t>
            </a:r>
            <a:r>
              <a:rPr lang="ru-RU" sz="2000" dirty="0" err="1" smtClean="0">
                <a:latin typeface="Minion Pro Cond" panose="02040706060306020203" pitchFamily="18" charset="0"/>
              </a:rPr>
              <a:t>національний</a:t>
            </a:r>
            <a:r>
              <a:rPr lang="ru-RU" sz="2000" dirty="0" smtClean="0">
                <a:latin typeface="Minion Pro Cond" panose="02040706060306020203" pitchFamily="18" charset="0"/>
              </a:rPr>
              <a:t> </a:t>
            </a:r>
            <a:r>
              <a:rPr lang="ru-RU" sz="2000" dirty="0" err="1" smtClean="0">
                <a:latin typeface="Minion Pro Cond" panose="02040706060306020203" pitchFamily="18" charset="0"/>
              </a:rPr>
              <a:t>комітет</a:t>
            </a:r>
            <a:r>
              <a:rPr lang="ru-RU" sz="2000" dirty="0" smtClean="0">
                <a:latin typeface="Minion Pro Cond" panose="02040706060306020203" pitchFamily="18" charset="0"/>
              </a:rPr>
              <a:t> (УНК)</a:t>
            </a:r>
          </a:p>
          <a:p>
            <a:pPr>
              <a:spcBef>
                <a:spcPct val="0"/>
              </a:spcBef>
              <a:buClr>
                <a:schemeClr val="tx1"/>
              </a:buClr>
            </a:pPr>
            <a:r>
              <a:rPr lang="ru-RU" sz="2000" dirty="0" err="1" smtClean="0">
                <a:latin typeface="Minion Pro Cond" panose="02040706060306020203" pitchFamily="18" charset="0"/>
              </a:rPr>
              <a:t>Демократичний</a:t>
            </a:r>
            <a:r>
              <a:rPr lang="ru-RU" sz="2000" dirty="0" smtClean="0">
                <a:latin typeface="Minion Pro Cond" panose="02040706060306020203" pitchFamily="18" charset="0"/>
              </a:rPr>
              <a:t> союз </a:t>
            </a:r>
            <a:r>
              <a:rPr lang="ru-RU" sz="2000" dirty="0" err="1" smtClean="0">
                <a:latin typeface="Minion Pro Cond" panose="02040706060306020203" pitchFamily="18" charset="0"/>
              </a:rPr>
              <a:t>соціалістів</a:t>
            </a:r>
            <a:endParaRPr lang="ru-RU" sz="2000" dirty="0" smtClean="0">
              <a:latin typeface="Minion Pro Cond" panose="02040706060306020203" pitchFamily="18" charset="0"/>
            </a:endParaRPr>
          </a:p>
          <a:p>
            <a:pPr>
              <a:spcBef>
                <a:spcPct val="0"/>
              </a:spcBef>
              <a:buClr>
                <a:schemeClr val="tx1"/>
              </a:buClr>
            </a:pPr>
            <a:r>
              <a:rPr lang="ru-RU" sz="2000" dirty="0" err="1" smtClean="0">
                <a:latin typeface="Minion Pro Cond" panose="02040706060306020203" pitchFamily="18" charset="0"/>
              </a:rPr>
              <a:t>Партія</a:t>
            </a:r>
            <a:r>
              <a:rPr lang="ru-RU" sz="2000" dirty="0" smtClean="0">
                <a:latin typeface="Minion Pro Cond" panose="02040706060306020203" pitchFamily="18" charset="0"/>
              </a:rPr>
              <a:t> </a:t>
            </a:r>
            <a:r>
              <a:rPr lang="ru-RU" sz="2000" dirty="0" err="1" smtClean="0">
                <a:latin typeface="Minion Pro Cond" panose="02040706060306020203" pitchFamily="18" charset="0"/>
              </a:rPr>
              <a:t>боротьби</a:t>
            </a:r>
            <a:r>
              <a:rPr lang="ru-RU" sz="2000" dirty="0" smtClean="0">
                <a:latin typeface="Minion Pro Cond" panose="02040706060306020203" pitchFamily="18" charset="0"/>
              </a:rPr>
              <a:t> за </a:t>
            </a:r>
            <a:r>
              <a:rPr lang="ru-RU" sz="2000" dirty="0" err="1" smtClean="0">
                <a:latin typeface="Minion Pro Cond" panose="02040706060306020203" pitchFamily="18" charset="0"/>
              </a:rPr>
              <a:t>реалізацію</a:t>
            </a:r>
            <a:r>
              <a:rPr lang="ru-RU" sz="2000" dirty="0" smtClean="0">
                <a:latin typeface="Minion Pro Cond" panose="02040706060306020203" pitchFamily="18" charset="0"/>
              </a:rPr>
              <a:t> </a:t>
            </a:r>
            <a:r>
              <a:rPr lang="ru-RU" sz="2000" dirty="0" err="1" smtClean="0">
                <a:latin typeface="Minion Pro Cond" panose="02040706060306020203" pitchFamily="18" charset="0"/>
              </a:rPr>
              <a:t>ленінських</a:t>
            </a:r>
            <a:r>
              <a:rPr lang="ru-RU" sz="2000" dirty="0" smtClean="0">
                <a:latin typeface="Minion Pro Cond" panose="02040706060306020203" pitchFamily="18" charset="0"/>
              </a:rPr>
              <a:t> </a:t>
            </a:r>
            <a:r>
              <a:rPr lang="ru-RU" sz="2000" dirty="0" err="1" smtClean="0">
                <a:latin typeface="Minion Pro Cond" panose="02040706060306020203" pitchFamily="18" charset="0"/>
              </a:rPr>
              <a:t>ідей</a:t>
            </a:r>
            <a:endParaRPr lang="ru-RU" sz="2000" dirty="0" smtClean="0">
              <a:latin typeface="Minion Pro Cond" panose="02040706060306020203" pitchFamily="18" charset="0"/>
            </a:endParaRPr>
          </a:p>
          <a:p>
            <a:pPr>
              <a:spcBef>
                <a:spcPct val="0"/>
              </a:spcBef>
              <a:buClr>
                <a:schemeClr val="tx1"/>
              </a:buClr>
            </a:pPr>
            <a:r>
              <a:rPr lang="ru-RU" sz="2000" dirty="0" err="1" smtClean="0">
                <a:latin typeface="Minion Pro Cond" panose="02040706060306020203" pitchFamily="18" charset="0"/>
              </a:rPr>
              <a:t>Реалістичний</a:t>
            </a:r>
            <a:r>
              <a:rPr lang="ru-RU" sz="2000" dirty="0" smtClean="0">
                <a:latin typeface="Minion Pro Cond" panose="02040706060306020203" pitchFamily="18" charset="0"/>
              </a:rPr>
              <a:t> </a:t>
            </a:r>
            <a:r>
              <a:rPr lang="ru-RU" sz="2000" dirty="0" err="1" smtClean="0">
                <a:latin typeface="Minion Pro Cond" panose="02040706060306020203" pitchFamily="18" charset="0"/>
              </a:rPr>
              <a:t>робітничий</a:t>
            </a:r>
            <a:r>
              <a:rPr lang="ru-RU" sz="2000" dirty="0" smtClean="0">
                <a:latin typeface="Minion Pro Cond" panose="02040706060306020203" pitchFamily="18" charset="0"/>
              </a:rPr>
              <a:t> </a:t>
            </a:r>
            <a:r>
              <a:rPr lang="ru-RU" sz="2000" dirty="0" err="1" smtClean="0">
                <a:latin typeface="Minion Pro Cond" panose="02040706060306020203" pitchFamily="18" charset="0"/>
              </a:rPr>
              <a:t>гурток</a:t>
            </a:r>
            <a:r>
              <a:rPr lang="ru-RU" sz="2000" dirty="0" smtClean="0">
                <a:latin typeface="Minion Pro Cond" panose="02040706060306020203" pitchFamily="18" charset="0"/>
              </a:rPr>
              <a:t> </a:t>
            </a:r>
            <a:r>
              <a:rPr lang="ru-RU" sz="2000" dirty="0" err="1" smtClean="0">
                <a:latin typeface="Minion Pro Cond" panose="02040706060306020203" pitchFamily="18" charset="0"/>
              </a:rPr>
              <a:t>демократів</a:t>
            </a:r>
            <a:r>
              <a:rPr lang="ru-RU" sz="2000" dirty="0" smtClean="0">
                <a:latin typeface="Minion Pro Cond" panose="02040706060306020203" pitchFamily="18" charset="0"/>
              </a:rPr>
              <a:t> — </a:t>
            </a:r>
            <a:r>
              <a:rPr lang="ru-RU" sz="2000" dirty="0" err="1" smtClean="0">
                <a:latin typeface="Minion Pro Cond" panose="02040706060306020203" pitchFamily="18" charset="0"/>
              </a:rPr>
              <a:t>створений</a:t>
            </a:r>
            <a:r>
              <a:rPr lang="ru-RU" sz="2000" dirty="0" smtClean="0">
                <a:latin typeface="Minion Pro Cond" panose="02040706060306020203" pitchFamily="18" charset="0"/>
              </a:rPr>
              <a:t> на </a:t>
            </a:r>
            <a:r>
              <a:rPr lang="ru-RU" sz="2000" dirty="0" err="1" smtClean="0">
                <a:latin typeface="Minion Pro Cond" panose="02040706060306020203" pitchFamily="18" charset="0"/>
              </a:rPr>
              <a:t>Донбасі</a:t>
            </a:r>
            <a:r>
              <a:rPr lang="ru-RU" sz="2000" dirty="0" smtClean="0">
                <a:latin typeface="Minion Pro Cond" panose="02040706060306020203" pitchFamily="18" charset="0"/>
              </a:rPr>
              <a:t> у 1956 р.</a:t>
            </a:r>
          </a:p>
          <a:p>
            <a:pPr marL="0" indent="0">
              <a:spcBef>
                <a:spcPct val="0"/>
              </a:spcBef>
              <a:buClr>
                <a:schemeClr val="tx1"/>
              </a:buClr>
              <a:buNone/>
            </a:pPr>
            <a:endParaRPr lang="ru-RU" sz="2000" dirty="0">
              <a:latin typeface="Minion Pro Cond" panose="02040706060306020203" pitchFamily="18" charset="0"/>
            </a:endParaRPr>
          </a:p>
        </p:txBody>
      </p:sp>
    </p:spTree>
    <p:extLst>
      <p:ext uri="{BB962C8B-B14F-4D97-AF65-F5344CB8AC3E}">
        <p14:creationId xmlns:p14="http://schemas.microsoft.com/office/powerpoint/2010/main" val="257961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xEl>
                                              <p:pRg st="0" end="0"/>
                                            </p:txEl>
                                          </p:spTgt>
                                        </p:tgtEl>
                                        <p:attrNameLst>
                                          <p:attrName>ppt_x</p:attrName>
                                          <p:attrName>ppt_y</p:attrName>
                                        </p:attrNameLst>
                                      </p:cBhvr>
                                    </p:animMotion>
                                    <p:animRot by="1500000">
                                      <p:cBhvr>
                                        <p:cTn id="7" dur="125" fill="hold">
                                          <p:stCondLst>
                                            <p:cond delay="0"/>
                                          </p:stCondLst>
                                        </p:cTn>
                                        <p:tgtEl>
                                          <p:spTgt spid="5">
                                            <p:txEl>
                                              <p:pRg st="0" end="0"/>
                                            </p:txEl>
                                          </p:spTgt>
                                        </p:tgtEl>
                                        <p:attrNameLst>
                                          <p:attrName>r</p:attrName>
                                        </p:attrNameLst>
                                      </p:cBhvr>
                                    </p:animRot>
                                    <p:animRot by="-1500000">
                                      <p:cBhvr>
                                        <p:cTn id="8" dur="125" fill="hold">
                                          <p:stCondLst>
                                            <p:cond delay="125"/>
                                          </p:stCondLst>
                                        </p:cTn>
                                        <p:tgtEl>
                                          <p:spTgt spid="5">
                                            <p:txEl>
                                              <p:pRg st="0" end="0"/>
                                            </p:txEl>
                                          </p:spTgt>
                                        </p:tgtEl>
                                        <p:attrNameLst>
                                          <p:attrName>r</p:attrName>
                                        </p:attrNameLst>
                                      </p:cBhvr>
                                    </p:animRot>
                                    <p:animRot by="-1500000">
                                      <p:cBhvr>
                                        <p:cTn id="9" dur="125" fill="hold">
                                          <p:stCondLst>
                                            <p:cond delay="250"/>
                                          </p:stCondLst>
                                        </p:cTn>
                                        <p:tgtEl>
                                          <p:spTgt spid="5">
                                            <p:txEl>
                                              <p:pRg st="0" end="0"/>
                                            </p:txEl>
                                          </p:spTgt>
                                        </p:tgtEl>
                                        <p:attrNameLst>
                                          <p:attrName>r</p:attrName>
                                        </p:attrNameLst>
                                      </p:cBhvr>
                                    </p:animRot>
                                    <p:animRot by="1500000">
                                      <p:cBhvr>
                                        <p:cTn id="10" dur="125" fill="hold">
                                          <p:stCondLst>
                                            <p:cond delay="375"/>
                                          </p:stCondLst>
                                        </p:cTn>
                                        <p:tgtEl>
                                          <p:spTgt spid="5">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
                                            <p:txEl>
                                              <p:pRg st="1" end="1"/>
                                            </p:txEl>
                                          </p:spTgt>
                                        </p:tgtEl>
                                        <p:attrNameLst>
                                          <p:attrName>ppt_x</p:attrName>
                                          <p:attrName>ppt_y</p:attrName>
                                        </p:attrNameLst>
                                      </p:cBhvr>
                                    </p:animMotion>
                                    <p:animRot by="1500000">
                                      <p:cBhvr>
                                        <p:cTn id="13" dur="125" fill="hold">
                                          <p:stCondLst>
                                            <p:cond delay="0"/>
                                          </p:stCondLst>
                                        </p:cTn>
                                        <p:tgtEl>
                                          <p:spTgt spid="5">
                                            <p:txEl>
                                              <p:pRg st="1" end="1"/>
                                            </p:txEl>
                                          </p:spTgt>
                                        </p:tgtEl>
                                        <p:attrNameLst>
                                          <p:attrName>r</p:attrName>
                                        </p:attrNameLst>
                                      </p:cBhvr>
                                    </p:animRot>
                                    <p:animRot by="-1500000">
                                      <p:cBhvr>
                                        <p:cTn id="14" dur="125" fill="hold">
                                          <p:stCondLst>
                                            <p:cond delay="125"/>
                                          </p:stCondLst>
                                        </p:cTn>
                                        <p:tgtEl>
                                          <p:spTgt spid="5">
                                            <p:txEl>
                                              <p:pRg st="1" end="1"/>
                                            </p:txEl>
                                          </p:spTgt>
                                        </p:tgtEl>
                                        <p:attrNameLst>
                                          <p:attrName>r</p:attrName>
                                        </p:attrNameLst>
                                      </p:cBhvr>
                                    </p:animRot>
                                    <p:animRot by="-1500000">
                                      <p:cBhvr>
                                        <p:cTn id="15" dur="125" fill="hold">
                                          <p:stCondLst>
                                            <p:cond delay="250"/>
                                          </p:stCondLst>
                                        </p:cTn>
                                        <p:tgtEl>
                                          <p:spTgt spid="5">
                                            <p:txEl>
                                              <p:pRg st="1" end="1"/>
                                            </p:txEl>
                                          </p:spTgt>
                                        </p:tgtEl>
                                        <p:attrNameLst>
                                          <p:attrName>r</p:attrName>
                                        </p:attrNameLst>
                                      </p:cBhvr>
                                    </p:animRot>
                                    <p:animRot by="1500000">
                                      <p:cBhvr>
                                        <p:cTn id="16" dur="125" fill="hold">
                                          <p:stCondLst>
                                            <p:cond delay="375"/>
                                          </p:stCondLst>
                                        </p:cTn>
                                        <p:tgtEl>
                                          <p:spTgt spid="5">
                                            <p:txEl>
                                              <p:pRg st="1" end="1"/>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5">
                                            <p:txEl>
                                              <p:pRg st="2" end="2"/>
                                            </p:txEl>
                                          </p:spTgt>
                                        </p:tgtEl>
                                        <p:attrNameLst>
                                          <p:attrName>ppt_x</p:attrName>
                                          <p:attrName>ppt_y</p:attrName>
                                        </p:attrNameLst>
                                      </p:cBhvr>
                                    </p:animMotion>
                                    <p:animRot by="1500000">
                                      <p:cBhvr>
                                        <p:cTn id="19" dur="125" fill="hold">
                                          <p:stCondLst>
                                            <p:cond delay="0"/>
                                          </p:stCondLst>
                                        </p:cTn>
                                        <p:tgtEl>
                                          <p:spTgt spid="5">
                                            <p:txEl>
                                              <p:pRg st="2" end="2"/>
                                            </p:txEl>
                                          </p:spTgt>
                                        </p:tgtEl>
                                        <p:attrNameLst>
                                          <p:attrName>r</p:attrName>
                                        </p:attrNameLst>
                                      </p:cBhvr>
                                    </p:animRot>
                                    <p:animRot by="-1500000">
                                      <p:cBhvr>
                                        <p:cTn id="20" dur="125" fill="hold">
                                          <p:stCondLst>
                                            <p:cond delay="125"/>
                                          </p:stCondLst>
                                        </p:cTn>
                                        <p:tgtEl>
                                          <p:spTgt spid="5">
                                            <p:txEl>
                                              <p:pRg st="2" end="2"/>
                                            </p:txEl>
                                          </p:spTgt>
                                        </p:tgtEl>
                                        <p:attrNameLst>
                                          <p:attrName>r</p:attrName>
                                        </p:attrNameLst>
                                      </p:cBhvr>
                                    </p:animRot>
                                    <p:animRot by="-1500000">
                                      <p:cBhvr>
                                        <p:cTn id="21" dur="125" fill="hold">
                                          <p:stCondLst>
                                            <p:cond delay="250"/>
                                          </p:stCondLst>
                                        </p:cTn>
                                        <p:tgtEl>
                                          <p:spTgt spid="5">
                                            <p:txEl>
                                              <p:pRg st="2" end="2"/>
                                            </p:txEl>
                                          </p:spTgt>
                                        </p:tgtEl>
                                        <p:attrNameLst>
                                          <p:attrName>r</p:attrName>
                                        </p:attrNameLst>
                                      </p:cBhvr>
                                    </p:animRot>
                                    <p:animRot by="1500000">
                                      <p:cBhvr>
                                        <p:cTn id="22" dur="125" fill="hold">
                                          <p:stCondLst>
                                            <p:cond delay="375"/>
                                          </p:stCondLst>
                                        </p:cTn>
                                        <p:tgtEl>
                                          <p:spTgt spid="5">
                                            <p:txEl>
                                              <p:pRg st="2" end="2"/>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5">
                                            <p:txEl>
                                              <p:pRg st="3" end="3"/>
                                            </p:txEl>
                                          </p:spTgt>
                                        </p:tgtEl>
                                        <p:attrNameLst>
                                          <p:attrName>ppt_x</p:attrName>
                                          <p:attrName>ppt_y</p:attrName>
                                        </p:attrNameLst>
                                      </p:cBhvr>
                                    </p:animMotion>
                                    <p:animRot by="1500000">
                                      <p:cBhvr>
                                        <p:cTn id="25" dur="125" fill="hold">
                                          <p:stCondLst>
                                            <p:cond delay="0"/>
                                          </p:stCondLst>
                                        </p:cTn>
                                        <p:tgtEl>
                                          <p:spTgt spid="5">
                                            <p:txEl>
                                              <p:pRg st="3" end="3"/>
                                            </p:txEl>
                                          </p:spTgt>
                                        </p:tgtEl>
                                        <p:attrNameLst>
                                          <p:attrName>r</p:attrName>
                                        </p:attrNameLst>
                                      </p:cBhvr>
                                    </p:animRot>
                                    <p:animRot by="-1500000">
                                      <p:cBhvr>
                                        <p:cTn id="26" dur="125" fill="hold">
                                          <p:stCondLst>
                                            <p:cond delay="125"/>
                                          </p:stCondLst>
                                        </p:cTn>
                                        <p:tgtEl>
                                          <p:spTgt spid="5">
                                            <p:txEl>
                                              <p:pRg st="3" end="3"/>
                                            </p:txEl>
                                          </p:spTgt>
                                        </p:tgtEl>
                                        <p:attrNameLst>
                                          <p:attrName>r</p:attrName>
                                        </p:attrNameLst>
                                      </p:cBhvr>
                                    </p:animRot>
                                    <p:animRot by="-1500000">
                                      <p:cBhvr>
                                        <p:cTn id="27" dur="125" fill="hold">
                                          <p:stCondLst>
                                            <p:cond delay="250"/>
                                          </p:stCondLst>
                                        </p:cTn>
                                        <p:tgtEl>
                                          <p:spTgt spid="5">
                                            <p:txEl>
                                              <p:pRg st="3" end="3"/>
                                            </p:txEl>
                                          </p:spTgt>
                                        </p:tgtEl>
                                        <p:attrNameLst>
                                          <p:attrName>r</p:attrName>
                                        </p:attrNameLst>
                                      </p:cBhvr>
                                    </p:animRot>
                                    <p:animRot by="1500000">
                                      <p:cBhvr>
                                        <p:cTn id="28" dur="125" fill="hold">
                                          <p:stCondLst>
                                            <p:cond delay="375"/>
                                          </p:stCondLst>
                                        </p:cTn>
                                        <p:tgtEl>
                                          <p:spTgt spid="5">
                                            <p:txEl>
                                              <p:pRg st="3" end="3"/>
                                            </p:txEl>
                                          </p:spTgt>
                                        </p:tgtEl>
                                        <p:attrNameLst>
                                          <p:attrName>r</p:attrName>
                                        </p:attrNameLst>
                                      </p:cBhvr>
                                    </p:animRot>
                                  </p:childTnLst>
                                </p:cTn>
                              </p:par>
                              <p:par>
                                <p:cTn id="29" presetID="34" presetClass="emph" presetSubtype="0" fill="hold" nodeType="with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5">
                                            <p:txEl>
                                              <p:pRg st="4" end="4"/>
                                            </p:txEl>
                                          </p:spTgt>
                                        </p:tgtEl>
                                        <p:attrNameLst>
                                          <p:attrName>ppt_x</p:attrName>
                                          <p:attrName>ppt_y</p:attrName>
                                        </p:attrNameLst>
                                      </p:cBhvr>
                                    </p:animMotion>
                                    <p:animRot by="1500000">
                                      <p:cBhvr>
                                        <p:cTn id="31" dur="125" fill="hold">
                                          <p:stCondLst>
                                            <p:cond delay="0"/>
                                          </p:stCondLst>
                                        </p:cTn>
                                        <p:tgtEl>
                                          <p:spTgt spid="5">
                                            <p:txEl>
                                              <p:pRg st="4" end="4"/>
                                            </p:txEl>
                                          </p:spTgt>
                                        </p:tgtEl>
                                        <p:attrNameLst>
                                          <p:attrName>r</p:attrName>
                                        </p:attrNameLst>
                                      </p:cBhvr>
                                    </p:animRot>
                                    <p:animRot by="-1500000">
                                      <p:cBhvr>
                                        <p:cTn id="32" dur="125" fill="hold">
                                          <p:stCondLst>
                                            <p:cond delay="125"/>
                                          </p:stCondLst>
                                        </p:cTn>
                                        <p:tgtEl>
                                          <p:spTgt spid="5">
                                            <p:txEl>
                                              <p:pRg st="4" end="4"/>
                                            </p:txEl>
                                          </p:spTgt>
                                        </p:tgtEl>
                                        <p:attrNameLst>
                                          <p:attrName>r</p:attrName>
                                        </p:attrNameLst>
                                      </p:cBhvr>
                                    </p:animRot>
                                    <p:animRot by="-1500000">
                                      <p:cBhvr>
                                        <p:cTn id="33" dur="125" fill="hold">
                                          <p:stCondLst>
                                            <p:cond delay="250"/>
                                          </p:stCondLst>
                                        </p:cTn>
                                        <p:tgtEl>
                                          <p:spTgt spid="5">
                                            <p:txEl>
                                              <p:pRg st="4" end="4"/>
                                            </p:txEl>
                                          </p:spTgt>
                                        </p:tgtEl>
                                        <p:attrNameLst>
                                          <p:attrName>r</p:attrName>
                                        </p:attrNameLst>
                                      </p:cBhvr>
                                    </p:animRot>
                                    <p:animRot by="1500000">
                                      <p:cBhvr>
                                        <p:cTn id="34" dur="125" fill="hold">
                                          <p:stCondLst>
                                            <p:cond delay="375"/>
                                          </p:stCondLst>
                                        </p:cTn>
                                        <p:tgtEl>
                                          <p:spTgt spid="5">
                                            <p:txEl>
                                              <p:pRg st="4" end="4"/>
                                            </p:txEl>
                                          </p:spTgt>
                                        </p:tgtEl>
                                        <p:attrNameLst>
                                          <p:attrName>r</p:attrName>
                                        </p:attrNameLst>
                                      </p:cBhvr>
                                    </p:animRot>
                                  </p:childTnLst>
                                </p:cTn>
                              </p:par>
                              <p:par>
                                <p:cTn id="35" presetID="34" presetClass="emph" presetSubtype="0" fill="hold" nodeType="with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5">
                                            <p:txEl>
                                              <p:pRg st="5" end="5"/>
                                            </p:txEl>
                                          </p:spTgt>
                                        </p:tgtEl>
                                        <p:attrNameLst>
                                          <p:attrName>ppt_x</p:attrName>
                                          <p:attrName>ppt_y</p:attrName>
                                        </p:attrNameLst>
                                      </p:cBhvr>
                                    </p:animMotion>
                                    <p:animRot by="1500000">
                                      <p:cBhvr>
                                        <p:cTn id="37" dur="125" fill="hold">
                                          <p:stCondLst>
                                            <p:cond delay="0"/>
                                          </p:stCondLst>
                                        </p:cTn>
                                        <p:tgtEl>
                                          <p:spTgt spid="5">
                                            <p:txEl>
                                              <p:pRg st="5" end="5"/>
                                            </p:txEl>
                                          </p:spTgt>
                                        </p:tgtEl>
                                        <p:attrNameLst>
                                          <p:attrName>r</p:attrName>
                                        </p:attrNameLst>
                                      </p:cBhvr>
                                    </p:animRot>
                                    <p:animRot by="-1500000">
                                      <p:cBhvr>
                                        <p:cTn id="38" dur="125" fill="hold">
                                          <p:stCondLst>
                                            <p:cond delay="125"/>
                                          </p:stCondLst>
                                        </p:cTn>
                                        <p:tgtEl>
                                          <p:spTgt spid="5">
                                            <p:txEl>
                                              <p:pRg st="5" end="5"/>
                                            </p:txEl>
                                          </p:spTgt>
                                        </p:tgtEl>
                                        <p:attrNameLst>
                                          <p:attrName>r</p:attrName>
                                        </p:attrNameLst>
                                      </p:cBhvr>
                                    </p:animRot>
                                    <p:animRot by="-1500000">
                                      <p:cBhvr>
                                        <p:cTn id="39" dur="125" fill="hold">
                                          <p:stCondLst>
                                            <p:cond delay="250"/>
                                          </p:stCondLst>
                                        </p:cTn>
                                        <p:tgtEl>
                                          <p:spTgt spid="5">
                                            <p:txEl>
                                              <p:pRg st="5" end="5"/>
                                            </p:txEl>
                                          </p:spTgt>
                                        </p:tgtEl>
                                        <p:attrNameLst>
                                          <p:attrName>r</p:attrName>
                                        </p:attrNameLst>
                                      </p:cBhvr>
                                    </p:animRot>
                                    <p:animRot by="1500000">
                                      <p:cBhvr>
                                        <p:cTn id="40" dur="125" fill="hold">
                                          <p:stCondLst>
                                            <p:cond delay="375"/>
                                          </p:stCondLst>
                                        </p:cTn>
                                        <p:tgtEl>
                                          <p:spTgt spid="5">
                                            <p:txEl>
                                              <p:pRg st="5" end="5"/>
                                            </p:txEl>
                                          </p:spTgt>
                                        </p:tgtEl>
                                        <p:attrNameLst>
                                          <p:attrName>r</p:attrName>
                                        </p:attrNameLst>
                                      </p:cBhvr>
                                    </p:animRot>
                                  </p:childTnLst>
                                </p:cTn>
                              </p:par>
                              <p:par>
                                <p:cTn id="41" presetID="34" presetClass="emph" presetSubtype="0" fill="hold" nodeType="with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5">
                                            <p:txEl>
                                              <p:pRg st="6" end="6"/>
                                            </p:txEl>
                                          </p:spTgt>
                                        </p:tgtEl>
                                        <p:attrNameLst>
                                          <p:attrName>ppt_x</p:attrName>
                                          <p:attrName>ppt_y</p:attrName>
                                        </p:attrNameLst>
                                      </p:cBhvr>
                                    </p:animMotion>
                                    <p:animRot by="1500000">
                                      <p:cBhvr>
                                        <p:cTn id="43" dur="125" fill="hold">
                                          <p:stCondLst>
                                            <p:cond delay="0"/>
                                          </p:stCondLst>
                                        </p:cTn>
                                        <p:tgtEl>
                                          <p:spTgt spid="5">
                                            <p:txEl>
                                              <p:pRg st="6" end="6"/>
                                            </p:txEl>
                                          </p:spTgt>
                                        </p:tgtEl>
                                        <p:attrNameLst>
                                          <p:attrName>r</p:attrName>
                                        </p:attrNameLst>
                                      </p:cBhvr>
                                    </p:animRot>
                                    <p:animRot by="-1500000">
                                      <p:cBhvr>
                                        <p:cTn id="44" dur="125" fill="hold">
                                          <p:stCondLst>
                                            <p:cond delay="125"/>
                                          </p:stCondLst>
                                        </p:cTn>
                                        <p:tgtEl>
                                          <p:spTgt spid="5">
                                            <p:txEl>
                                              <p:pRg st="6" end="6"/>
                                            </p:txEl>
                                          </p:spTgt>
                                        </p:tgtEl>
                                        <p:attrNameLst>
                                          <p:attrName>r</p:attrName>
                                        </p:attrNameLst>
                                      </p:cBhvr>
                                    </p:animRot>
                                    <p:animRot by="-1500000">
                                      <p:cBhvr>
                                        <p:cTn id="45" dur="125" fill="hold">
                                          <p:stCondLst>
                                            <p:cond delay="250"/>
                                          </p:stCondLst>
                                        </p:cTn>
                                        <p:tgtEl>
                                          <p:spTgt spid="5">
                                            <p:txEl>
                                              <p:pRg st="6" end="6"/>
                                            </p:txEl>
                                          </p:spTgt>
                                        </p:tgtEl>
                                        <p:attrNameLst>
                                          <p:attrName>r</p:attrName>
                                        </p:attrNameLst>
                                      </p:cBhvr>
                                    </p:animRot>
                                    <p:animRot by="1500000">
                                      <p:cBhvr>
                                        <p:cTn id="46" dur="125" fill="hold">
                                          <p:stCondLst>
                                            <p:cond delay="375"/>
                                          </p:stCondLst>
                                        </p:cTn>
                                        <p:tgtEl>
                                          <p:spTgt spid="5">
                                            <p:txEl>
                                              <p:pRg st="6" end="6"/>
                                            </p:txEl>
                                          </p:spTgt>
                                        </p:tgtEl>
                                        <p:attrNameLst>
                                          <p:attrName>r</p:attrName>
                                        </p:attrNameLst>
                                      </p:cBhvr>
                                    </p:animRot>
                                  </p:childTnLst>
                                </p:cTn>
                              </p:par>
                              <p:par>
                                <p:cTn id="47" presetID="34" presetClass="emph" presetSubtype="0" fill="hold" nodeType="with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5">
                                            <p:txEl>
                                              <p:pRg st="7" end="7"/>
                                            </p:txEl>
                                          </p:spTgt>
                                        </p:tgtEl>
                                        <p:attrNameLst>
                                          <p:attrName>ppt_x</p:attrName>
                                          <p:attrName>ppt_y</p:attrName>
                                        </p:attrNameLst>
                                      </p:cBhvr>
                                    </p:animMotion>
                                    <p:animRot by="1500000">
                                      <p:cBhvr>
                                        <p:cTn id="49" dur="125" fill="hold">
                                          <p:stCondLst>
                                            <p:cond delay="0"/>
                                          </p:stCondLst>
                                        </p:cTn>
                                        <p:tgtEl>
                                          <p:spTgt spid="5">
                                            <p:txEl>
                                              <p:pRg st="7" end="7"/>
                                            </p:txEl>
                                          </p:spTgt>
                                        </p:tgtEl>
                                        <p:attrNameLst>
                                          <p:attrName>r</p:attrName>
                                        </p:attrNameLst>
                                      </p:cBhvr>
                                    </p:animRot>
                                    <p:animRot by="-1500000">
                                      <p:cBhvr>
                                        <p:cTn id="50" dur="125" fill="hold">
                                          <p:stCondLst>
                                            <p:cond delay="125"/>
                                          </p:stCondLst>
                                        </p:cTn>
                                        <p:tgtEl>
                                          <p:spTgt spid="5">
                                            <p:txEl>
                                              <p:pRg st="7" end="7"/>
                                            </p:txEl>
                                          </p:spTgt>
                                        </p:tgtEl>
                                        <p:attrNameLst>
                                          <p:attrName>r</p:attrName>
                                        </p:attrNameLst>
                                      </p:cBhvr>
                                    </p:animRot>
                                    <p:animRot by="-1500000">
                                      <p:cBhvr>
                                        <p:cTn id="51" dur="125" fill="hold">
                                          <p:stCondLst>
                                            <p:cond delay="250"/>
                                          </p:stCondLst>
                                        </p:cTn>
                                        <p:tgtEl>
                                          <p:spTgt spid="5">
                                            <p:txEl>
                                              <p:pRg st="7" end="7"/>
                                            </p:txEl>
                                          </p:spTgt>
                                        </p:tgtEl>
                                        <p:attrNameLst>
                                          <p:attrName>r</p:attrName>
                                        </p:attrNameLst>
                                      </p:cBhvr>
                                    </p:animRot>
                                    <p:animRot by="1500000">
                                      <p:cBhvr>
                                        <p:cTn id="52" dur="125" fill="hold">
                                          <p:stCondLst>
                                            <p:cond delay="375"/>
                                          </p:stCondLst>
                                        </p:cTn>
                                        <p:tgtEl>
                                          <p:spTgt spid="5">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8435" name="Rectangle 3"/>
          <p:cNvSpPr>
            <a:spLocks noGrp="1" noChangeArrowheads="1"/>
          </p:cNvSpPr>
          <p:nvPr>
            <p:ph type="title"/>
          </p:nvPr>
        </p:nvSpPr>
        <p:spPr/>
        <p:txBody>
          <a:bodyPr/>
          <a:lstStyle/>
          <a:p>
            <a:pPr eaLnBrk="1" hangingPunct="1"/>
            <a:r>
              <a:rPr lang="en-GB" smtClean="0"/>
              <a:t>Use of templates</a:t>
            </a:r>
            <a:endParaRPr lang="en-US" smtClean="0"/>
          </a:p>
        </p:txBody>
      </p:sp>
      <p:sp>
        <p:nvSpPr>
          <p:cNvPr id="18436"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GB" sz="2000" b="1">
                <a:cs typeface="Arial" panose="020B0604020202020204" pitchFamily="34" charset="0"/>
              </a:rPr>
              <a:t>You are free to use these templates for your personal and business presentations.</a:t>
            </a:r>
          </a:p>
        </p:txBody>
      </p:sp>
      <p:sp>
        <p:nvSpPr>
          <p:cNvPr id="18437"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GB" sz="1600" b="1" u="sng">
                <a:cs typeface="Arial" panose="020B0604020202020204" pitchFamily="34" charset="0"/>
              </a:rPr>
              <a:t>Do</a:t>
            </a:r>
          </a:p>
          <a:p>
            <a:pPr eaLnBrk="1" hangingPunct="1">
              <a:buFont typeface="Wingdings" panose="05000000000000000000" pitchFamily="2" charset="2"/>
              <a:buChar char="ü"/>
            </a:pPr>
            <a:r>
              <a:rPr lang="en-GB" sz="1400">
                <a:cs typeface="Arial" panose="020B0604020202020204" pitchFamily="34" charset="0"/>
              </a:rPr>
              <a:t>Use these templates for your presentations</a:t>
            </a:r>
          </a:p>
          <a:p>
            <a:pPr eaLnBrk="1" hangingPunct="1">
              <a:buFont typeface="Wingdings" panose="05000000000000000000" pitchFamily="2" charset="2"/>
              <a:buChar char="ü"/>
            </a:pPr>
            <a:r>
              <a:rPr lang="en-GB" sz="1400">
                <a:cs typeface="Arial" panose="020B0604020202020204" pitchFamily="34" charset="0"/>
              </a:rPr>
              <a:t>Display your presentation on a web site provided that it is not for the purpose of downloading the template.</a:t>
            </a:r>
          </a:p>
          <a:p>
            <a:pPr eaLnBrk="1" hangingPunct="1">
              <a:buFont typeface="Wingdings" panose="05000000000000000000" pitchFamily="2" charset="2"/>
              <a:buChar char="ü"/>
            </a:pPr>
            <a:r>
              <a:rPr lang="en-US" sz="1400">
                <a:cs typeface="Arial" panose="020B0604020202020204" pitchFamily="34" charset="0"/>
              </a:rPr>
              <a:t>If you like these templates, we would always appreciate a link back to our website.  Many thanks.</a:t>
            </a:r>
          </a:p>
          <a:p>
            <a:pPr eaLnBrk="1" hangingPunct="1">
              <a:buFont typeface="Wingdings" panose="05000000000000000000" pitchFamily="2" charset="2"/>
              <a:buChar char="ü"/>
            </a:pPr>
            <a:endParaRPr lang="en-US" sz="1400">
              <a:cs typeface="Arial" panose="020B0604020202020204" pitchFamily="34" charset="0"/>
            </a:endParaRPr>
          </a:p>
        </p:txBody>
      </p:sp>
      <p:sp>
        <p:nvSpPr>
          <p:cNvPr id="18438"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GB" sz="1600" b="1" u="sng">
                <a:cs typeface="Arial" panose="020B0604020202020204" pitchFamily="34" charset="0"/>
              </a:rPr>
              <a:t>Don’t</a:t>
            </a:r>
          </a:p>
          <a:p>
            <a:pPr eaLnBrk="1" hangingPunct="1">
              <a:buFont typeface="Wingdings" panose="05000000000000000000" pitchFamily="2" charset="2"/>
              <a:buChar char="û"/>
            </a:pPr>
            <a:r>
              <a:rPr lang="en-GB" sz="1400">
                <a:cs typeface="Arial" panose="020B0604020202020204" pitchFamily="34" charset="0"/>
              </a:rPr>
              <a:t>Resell or distribute these templates</a:t>
            </a:r>
          </a:p>
          <a:p>
            <a:pPr eaLnBrk="1" hangingPunct="1">
              <a:buFont typeface="Wingdings" panose="05000000000000000000" pitchFamily="2" charset="2"/>
              <a:buChar char="û"/>
            </a:pPr>
            <a:r>
              <a:rPr lang="en-GB" sz="1400">
                <a:cs typeface="Arial" panose="020B0604020202020204" pitchFamily="34" charset="0"/>
              </a:rPr>
              <a:t>Put these templates on a website for download.  This includes uploading them onto file sharing networks like Slideshare, Myspace, Facebook, bit torrent etc</a:t>
            </a:r>
          </a:p>
          <a:p>
            <a:pPr eaLnBrk="1" hangingPunct="1">
              <a:buFont typeface="Wingdings" panose="05000000000000000000" pitchFamily="2" charset="2"/>
              <a:buChar char="û"/>
            </a:pPr>
            <a:r>
              <a:rPr lang="en-GB" sz="1400">
                <a:cs typeface="Arial" panose="020B0604020202020204" pitchFamily="34" charset="0"/>
              </a:rPr>
              <a:t>Pass off any of our created content as your own work</a:t>
            </a:r>
            <a:endParaRPr lang="en-US" sz="1400">
              <a:cs typeface="Arial" panose="020B0604020202020204" pitchFamily="34" charset="0"/>
            </a:endParaRPr>
          </a:p>
        </p:txBody>
      </p:sp>
      <p:sp>
        <p:nvSpPr>
          <p:cNvPr id="18439"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800">
                <a:solidFill>
                  <a:schemeClr val="tx1"/>
                </a:solidFill>
                <a:latin typeface="Arial" panose="020B0604020202020204" pitchFamily="34" charset="0"/>
              </a:defRPr>
            </a:lvl1pPr>
            <a:lvl2pPr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lvl="1" algn="ctr" eaLnBrk="1" hangingPunct="1">
              <a:lnSpc>
                <a:spcPct val="90000"/>
              </a:lnSpc>
              <a:spcBef>
                <a:spcPct val="20000"/>
              </a:spcBef>
              <a:buClr>
                <a:schemeClr val="accent1"/>
              </a:buClr>
            </a:pPr>
            <a:r>
              <a:rPr lang="en-GB" sz="2000" b="1">
                <a:cs typeface="Arial" panose="020B0604020202020204" pitchFamily="34" charset="0"/>
              </a:rPr>
              <a:t>You can find many more free templates on the Presentation Magazine website </a:t>
            </a:r>
            <a:r>
              <a:rPr lang="en-GB" sz="2000" b="1">
                <a:cs typeface="Arial" panose="020B0604020202020204" pitchFamily="34" charset="0"/>
                <a:hlinkClick r:id="rId3"/>
              </a:rPr>
              <a:t>www.presentationmagazine.com</a:t>
            </a:r>
            <a:r>
              <a:rPr lang="en-GB" sz="2000" b="1">
                <a:cs typeface="Arial" panose="020B0604020202020204" pitchFamily="34" charset="0"/>
              </a:rPr>
              <a:t>  </a:t>
            </a:r>
            <a:endParaRPr lang="en-US" sz="2000" b="1">
              <a:cs typeface="Arial" panose="020B0604020202020204" pitchFamily="34" charset="0"/>
            </a:endParaRPr>
          </a:p>
        </p:txBody>
      </p:sp>
      <p:sp>
        <p:nvSpPr>
          <p:cNvPr id="18440"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GB" sz="140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sz="140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nvGrpSpPr>
          <p:cNvPr id="98307" name="Group 3"/>
          <p:cNvGrpSpPr>
            <a:grpSpLocks/>
          </p:cNvGrpSpPr>
          <p:nvPr/>
        </p:nvGrpSpPr>
        <p:grpSpPr bwMode="auto">
          <a:xfrm>
            <a:off x="2589213" y="1436688"/>
            <a:ext cx="3948112" cy="3981450"/>
            <a:chOff x="1292" y="572"/>
            <a:chExt cx="3176" cy="3175"/>
          </a:xfrm>
        </p:grpSpPr>
        <p:sp>
          <p:nvSpPr>
            <p:cNvPr id="6152"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6153"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sp>
        <p:nvSpPr>
          <p:cNvPr id="6148"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49"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0"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GB" sz="20800" b="1"/>
              <a:t>7</a:t>
            </a:r>
            <a:endParaRPr lang="en-US" sz="20800" b="1"/>
          </a:p>
        </p:txBody>
      </p:sp>
      <p:sp>
        <p:nvSpPr>
          <p:cNvPr id="6151"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983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nvGrpSpPr>
          <p:cNvPr id="99331" name="Group 3"/>
          <p:cNvGrpSpPr>
            <a:grpSpLocks/>
          </p:cNvGrpSpPr>
          <p:nvPr/>
        </p:nvGrpSpPr>
        <p:grpSpPr bwMode="auto">
          <a:xfrm>
            <a:off x="2589213" y="1436688"/>
            <a:ext cx="3948112" cy="3981450"/>
            <a:chOff x="1292" y="572"/>
            <a:chExt cx="3176" cy="3175"/>
          </a:xfrm>
        </p:grpSpPr>
        <p:sp>
          <p:nvSpPr>
            <p:cNvPr id="7176"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7177"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sp>
        <p:nvSpPr>
          <p:cNvPr id="7172"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73"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74"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GB" sz="20800" b="1"/>
              <a:t>6</a:t>
            </a:r>
            <a:endParaRPr lang="en-US" sz="20800" b="1"/>
          </a:p>
        </p:txBody>
      </p:sp>
      <p:sp>
        <p:nvSpPr>
          <p:cNvPr id="7175"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993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nvGrpSpPr>
          <p:cNvPr id="100355" name="Group 3"/>
          <p:cNvGrpSpPr>
            <a:grpSpLocks/>
          </p:cNvGrpSpPr>
          <p:nvPr/>
        </p:nvGrpSpPr>
        <p:grpSpPr bwMode="auto">
          <a:xfrm>
            <a:off x="2589213" y="1436688"/>
            <a:ext cx="3948112" cy="3981450"/>
            <a:chOff x="1292" y="572"/>
            <a:chExt cx="3176" cy="3175"/>
          </a:xfrm>
        </p:grpSpPr>
        <p:sp>
          <p:nvSpPr>
            <p:cNvPr id="8200"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8201"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sp>
        <p:nvSpPr>
          <p:cNvPr id="8196"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197"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198"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GB" sz="20800" b="1"/>
              <a:t>5</a:t>
            </a:r>
            <a:endParaRPr lang="en-US" sz="20800" b="1"/>
          </a:p>
        </p:txBody>
      </p:sp>
      <p:sp>
        <p:nvSpPr>
          <p:cNvPr id="8199"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1003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nvGrpSpPr>
          <p:cNvPr id="101379" name="Group 3"/>
          <p:cNvGrpSpPr>
            <a:grpSpLocks/>
          </p:cNvGrpSpPr>
          <p:nvPr/>
        </p:nvGrpSpPr>
        <p:grpSpPr bwMode="auto">
          <a:xfrm>
            <a:off x="2589213" y="1436688"/>
            <a:ext cx="3948112" cy="3981450"/>
            <a:chOff x="1292" y="572"/>
            <a:chExt cx="3176" cy="3175"/>
          </a:xfrm>
        </p:grpSpPr>
        <p:sp>
          <p:nvSpPr>
            <p:cNvPr id="9224"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9225"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sp>
        <p:nvSpPr>
          <p:cNvPr id="9220"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21"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22"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GB" sz="20800" b="1"/>
              <a:t>4</a:t>
            </a:r>
            <a:endParaRPr lang="en-US" sz="20800" b="1"/>
          </a:p>
        </p:txBody>
      </p:sp>
      <p:sp>
        <p:nvSpPr>
          <p:cNvPr id="9223"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1013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051050" y="91440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nvGrpSpPr>
          <p:cNvPr id="102403" name="Group 3"/>
          <p:cNvGrpSpPr>
            <a:grpSpLocks/>
          </p:cNvGrpSpPr>
          <p:nvPr/>
        </p:nvGrpSpPr>
        <p:grpSpPr bwMode="auto">
          <a:xfrm>
            <a:off x="2589213" y="1436688"/>
            <a:ext cx="3948112" cy="3981450"/>
            <a:chOff x="1292" y="572"/>
            <a:chExt cx="3176" cy="3175"/>
          </a:xfrm>
        </p:grpSpPr>
        <p:sp>
          <p:nvSpPr>
            <p:cNvPr id="10248"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249"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sp>
        <p:nvSpPr>
          <p:cNvPr id="10244"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245"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246"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GB" sz="20800" b="1" dirty="0"/>
              <a:t>3</a:t>
            </a:r>
            <a:endParaRPr lang="en-US" sz="20800" b="1" dirty="0"/>
          </a:p>
        </p:txBody>
      </p:sp>
      <p:sp>
        <p:nvSpPr>
          <p:cNvPr id="10247"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1024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051050" y="91440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nvGrpSpPr>
          <p:cNvPr id="102403" name="Group 3"/>
          <p:cNvGrpSpPr>
            <a:grpSpLocks/>
          </p:cNvGrpSpPr>
          <p:nvPr/>
        </p:nvGrpSpPr>
        <p:grpSpPr bwMode="auto">
          <a:xfrm>
            <a:off x="2589213" y="1436688"/>
            <a:ext cx="3948112" cy="3981450"/>
            <a:chOff x="1292" y="572"/>
            <a:chExt cx="3176" cy="3175"/>
          </a:xfrm>
        </p:grpSpPr>
        <p:sp>
          <p:nvSpPr>
            <p:cNvPr id="10248"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249"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sp>
        <p:nvSpPr>
          <p:cNvPr id="10244"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245"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246"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ru-RU" sz="20800" b="1" dirty="0" smtClean="0"/>
              <a:t>2</a:t>
            </a:r>
            <a:endParaRPr lang="en-US" sz="20800" b="1" dirty="0"/>
          </a:p>
        </p:txBody>
      </p:sp>
      <p:sp>
        <p:nvSpPr>
          <p:cNvPr id="10247"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Tree>
    <p:extLst>
      <p:ext uri="{BB962C8B-B14F-4D97-AF65-F5344CB8AC3E}">
        <p14:creationId xmlns:p14="http://schemas.microsoft.com/office/powerpoint/2010/main" val="4230729488"/>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1024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051050" y="91440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nvGrpSpPr>
          <p:cNvPr id="102403" name="Group 3"/>
          <p:cNvGrpSpPr>
            <a:grpSpLocks/>
          </p:cNvGrpSpPr>
          <p:nvPr/>
        </p:nvGrpSpPr>
        <p:grpSpPr bwMode="auto">
          <a:xfrm>
            <a:off x="2589213" y="1436688"/>
            <a:ext cx="3948112" cy="3981450"/>
            <a:chOff x="1292" y="572"/>
            <a:chExt cx="3176" cy="3175"/>
          </a:xfrm>
        </p:grpSpPr>
        <p:sp>
          <p:nvSpPr>
            <p:cNvPr id="10248"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
          <p:nvSpPr>
            <p:cNvPr id="10249"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grpSp>
      <p:sp>
        <p:nvSpPr>
          <p:cNvPr id="10244"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245"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246"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ru-RU" sz="20800" b="1" dirty="0"/>
              <a:t>1</a:t>
            </a:r>
            <a:endParaRPr lang="en-US" sz="20800" b="1" dirty="0"/>
          </a:p>
        </p:txBody>
      </p:sp>
      <p:sp>
        <p:nvSpPr>
          <p:cNvPr id="10247"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GB"/>
          </a:p>
        </p:txBody>
      </p:sp>
    </p:spTree>
    <p:extLst>
      <p:ext uri="{BB962C8B-B14F-4D97-AF65-F5344CB8AC3E}">
        <p14:creationId xmlns:p14="http://schemas.microsoft.com/office/powerpoint/2010/main" val="2534451065"/>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1024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5">
      <a:dk1>
        <a:srgbClr val="336699"/>
      </a:dk1>
      <a:lt1>
        <a:srgbClr val="FFFFFF"/>
      </a:lt1>
      <a:dk2>
        <a:srgbClr val="000000"/>
      </a:dk2>
      <a:lt2>
        <a:srgbClr val="FFFFFF"/>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B2B2B2"/>
        </a:accent1>
        <a:accent2>
          <a:srgbClr val="808080"/>
        </a:accent2>
        <a:accent3>
          <a:srgbClr val="AAAAAA"/>
        </a:accent3>
        <a:accent4>
          <a:srgbClr val="DADADA"/>
        </a:accent4>
        <a:accent5>
          <a:srgbClr val="D5D5D5"/>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
      <a:clrScheme name="Default Design 15">
        <a:dk1>
          <a:srgbClr val="336699"/>
        </a:dk1>
        <a:lt1>
          <a:srgbClr val="FFFFFF"/>
        </a:lt1>
        <a:dk2>
          <a:srgbClr val="000000"/>
        </a:dk2>
        <a:lt2>
          <a:srgbClr val="FFFFFF"/>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443</Words>
  <Application>Microsoft Office PowerPoint</Application>
  <PresentationFormat>Экран (4:3)</PresentationFormat>
  <Paragraphs>91</Paragraphs>
  <Slides>28</Slides>
  <Notes>28</Notes>
  <HiddenSlides>0</HiddenSlides>
  <MMClips>5</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Courier New</vt:lpstr>
      <vt:lpstr>Minion Pro Cond</vt:lpstr>
      <vt:lpstr>Wingdings</vt:lpstr>
      <vt:lpstr>Default Design</vt:lpstr>
      <vt:lpstr>Активізація опозиційного руху  у другій половині 60-х – на початку 70-х років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Неосталінізм</vt:lpstr>
      <vt:lpstr>Хвиля арештів у 1965 р.</vt:lpstr>
      <vt:lpstr>Методи боротьби дисидентів</vt:lpstr>
      <vt:lpstr>«Ініціатори листа 139»</vt:lpstr>
      <vt:lpstr>Пропаганда і агітація</vt:lpstr>
      <vt:lpstr>«Самвидав»</vt:lpstr>
      <vt:lpstr>Відомі видання</vt:lpstr>
      <vt:lpstr>Презентация PowerPoint</vt:lpstr>
      <vt:lpstr>В’ячеслав Чорновіл</vt:lpstr>
      <vt:lpstr>Презентация PowerPoint</vt:lpstr>
      <vt:lpstr>Презентация PowerPoint</vt:lpstr>
      <vt:lpstr>Василь Стус</vt:lpstr>
      <vt:lpstr>Презентация PowerPoint</vt:lpstr>
      <vt:lpstr>Форми діяльності дисидентів</vt:lpstr>
      <vt:lpstr>Створення правозахисних організацій</vt:lpstr>
      <vt:lpstr>Use of templates</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Filmstrip with Countdown</dc:title>
  <dc:creator>Presentation Magazine</dc:creator>
  <cp:lastModifiedBy>Оля</cp:lastModifiedBy>
  <cp:revision>26</cp:revision>
  <dcterms:created xsi:type="dcterms:W3CDTF">2005-04-05T14:19:59Z</dcterms:created>
  <dcterms:modified xsi:type="dcterms:W3CDTF">2014-02-06T21:55:06Z</dcterms:modified>
</cp:coreProperties>
</file>