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08647-A950-4F88-A7C5-ABCF8F22068C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08B873-067C-4239-81E1-FEEFEC115CB1}">
      <dgm:prSet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Слабка соціальна база українського національного руху як результат неповної соціальної структури української нації, відсутність середнього класу і промислової буржуазії, слабкість міського елементу.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D04730-A0E2-4499-90AC-32BFED07EA83}" type="parTrans" cxnId="{B5E96AE4-90B7-42FE-A730-BC6BB78440B6}">
      <dgm:prSet/>
      <dgm:spPr/>
      <dgm:t>
        <a:bodyPr/>
        <a:lstStyle/>
        <a:p>
          <a:endParaRPr lang="ru-RU"/>
        </a:p>
      </dgm:t>
    </dgm:pt>
    <dgm:pt modelId="{5BD64C28-41EB-4EF3-B4B0-4E7040FA8ECE}" type="sibTrans" cxnId="{B5E96AE4-90B7-42FE-A730-BC6BB78440B6}">
      <dgm:prSet/>
      <dgm:spPr/>
      <dgm:t>
        <a:bodyPr/>
        <a:lstStyle/>
        <a:p>
          <a:endParaRPr lang="ru-RU"/>
        </a:p>
      </dgm:t>
    </dgm:pt>
    <dgm:pt modelId="{446FAFA4-0A6C-4C4B-B5CE-6F42E17A7897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переважно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осередками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українства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оскільки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зрусифіковані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стали базою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більшовиків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300" dirty="0">
            <a:solidFill>
              <a:schemeClr val="tx1"/>
            </a:solidFill>
          </a:endParaRPr>
        </a:p>
      </dgm:t>
    </dgm:pt>
    <dgm:pt modelId="{B2DD02A2-35B1-4DE7-B5CB-1FE05F3633C5}" type="parTrans" cxnId="{A3249857-88A4-46FC-8218-8F74B7D48366}">
      <dgm:prSet/>
      <dgm:spPr/>
      <dgm:t>
        <a:bodyPr/>
        <a:lstStyle/>
        <a:p>
          <a:endParaRPr lang="ru-RU"/>
        </a:p>
      </dgm:t>
    </dgm:pt>
    <dgm:pt modelId="{7D6F0E40-1FCA-48E9-A203-58D38204E95F}" type="sibTrans" cxnId="{A3249857-88A4-46FC-8218-8F74B7D48366}">
      <dgm:prSet/>
      <dgm:spPr/>
      <dgm:t>
        <a:bodyPr/>
        <a:lstStyle/>
        <a:p>
          <a:endParaRPr lang="ru-RU"/>
        </a:p>
      </dgm:t>
    </dgm:pt>
    <dgm:pt modelId="{B2E8DFA4-C06A-4E78-9C92-7A1867179AFA}">
      <dgm:prSet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</a:rPr>
            <a:t>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Недостатня відданість ідеї державності з боку революційних еліт, які творили лівоцентристські коаліції.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Замість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державницької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ідеї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вони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пропонували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народницький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націоналізм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доктринерський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соціалізм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endParaRPr lang="ru-RU" sz="700" dirty="0">
            <a:solidFill>
              <a:schemeClr val="tx1"/>
            </a:solidFill>
          </a:endParaRPr>
        </a:p>
      </dgm:t>
    </dgm:pt>
    <dgm:pt modelId="{E4F2FC5A-EC57-4F8F-8F81-C7400CFBECAB}" type="parTrans" cxnId="{207B5D79-48AF-4B15-8A69-90311289585E}">
      <dgm:prSet/>
      <dgm:spPr/>
      <dgm:t>
        <a:bodyPr/>
        <a:lstStyle/>
        <a:p>
          <a:endParaRPr lang="ru-RU"/>
        </a:p>
      </dgm:t>
    </dgm:pt>
    <dgm:pt modelId="{8EA490AB-15FE-48E5-B405-4134371D5B32}" type="sibTrans" cxnId="{207B5D79-48AF-4B15-8A69-90311289585E}">
      <dgm:prSet/>
      <dgm:spPr/>
      <dgm:t>
        <a:bodyPr/>
        <a:lstStyle/>
        <a:p>
          <a:endParaRPr lang="ru-RU"/>
        </a:p>
      </dgm:t>
    </dgm:pt>
    <dgm:pt modelId="{78F0A50D-A6BE-4744-A6CE-93318FB1746E}" type="pres">
      <dgm:prSet presAssocID="{A1308647-A950-4F88-A7C5-ABCF8F22068C}" presName="linear" presStyleCnt="0">
        <dgm:presLayoutVars>
          <dgm:dir/>
          <dgm:animLvl val="lvl"/>
          <dgm:resizeHandles val="exact"/>
        </dgm:presLayoutVars>
      </dgm:prSet>
      <dgm:spPr/>
    </dgm:pt>
    <dgm:pt modelId="{66B7F140-0E2E-426B-9EEF-E7F1A15ECA41}" type="pres">
      <dgm:prSet presAssocID="{446FAFA4-0A6C-4C4B-B5CE-6F42E17A7897}" presName="parentLin" presStyleCnt="0"/>
      <dgm:spPr/>
    </dgm:pt>
    <dgm:pt modelId="{DD1DFB3B-B692-4DA0-95B8-26D0809339C4}" type="pres">
      <dgm:prSet presAssocID="{446FAFA4-0A6C-4C4B-B5CE-6F42E17A7897}" presName="parentLeftMargin" presStyleLbl="node1" presStyleIdx="0" presStyleCnt="3"/>
      <dgm:spPr/>
    </dgm:pt>
    <dgm:pt modelId="{3A12C82D-2423-43C3-968F-85029B1D3836}" type="pres">
      <dgm:prSet presAssocID="{446FAFA4-0A6C-4C4B-B5CE-6F42E17A7897}" presName="parentText" presStyleLbl="node1" presStyleIdx="0" presStyleCnt="3" custScaleX="121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0E63E-8126-48F1-BDBD-823A4915E047}" type="pres">
      <dgm:prSet presAssocID="{446FAFA4-0A6C-4C4B-B5CE-6F42E17A7897}" presName="negativeSpace" presStyleCnt="0"/>
      <dgm:spPr/>
    </dgm:pt>
    <dgm:pt modelId="{7BDFFC70-735D-4A64-8B02-6856DB42EB59}" type="pres">
      <dgm:prSet presAssocID="{446FAFA4-0A6C-4C4B-B5CE-6F42E17A7897}" presName="childText" presStyleLbl="conFgAcc1" presStyleIdx="0" presStyleCnt="3">
        <dgm:presLayoutVars>
          <dgm:bulletEnabled val="1"/>
        </dgm:presLayoutVars>
      </dgm:prSet>
      <dgm:spPr/>
    </dgm:pt>
    <dgm:pt modelId="{EC4B620D-7A26-437C-A4EB-E1F11634E36D}" type="pres">
      <dgm:prSet presAssocID="{7D6F0E40-1FCA-48E9-A203-58D38204E95F}" presName="spaceBetweenRectangles" presStyleCnt="0"/>
      <dgm:spPr/>
    </dgm:pt>
    <dgm:pt modelId="{3792FC74-3C44-44E9-83B2-1299D2641BAB}" type="pres">
      <dgm:prSet presAssocID="{A308B873-067C-4239-81E1-FEEFEC115CB1}" presName="parentLin" presStyleCnt="0"/>
      <dgm:spPr/>
    </dgm:pt>
    <dgm:pt modelId="{3439CA81-A3B6-423E-AE68-0FFC21AA7992}" type="pres">
      <dgm:prSet presAssocID="{A308B873-067C-4239-81E1-FEEFEC115CB1}" presName="parentLeftMargin" presStyleLbl="node1" presStyleIdx="0" presStyleCnt="3"/>
      <dgm:spPr/>
    </dgm:pt>
    <dgm:pt modelId="{D28CF395-72D6-4D4B-8F46-B105CF84F978}" type="pres">
      <dgm:prSet presAssocID="{A308B873-067C-4239-81E1-FEEFEC115CB1}" presName="parentText" presStyleLbl="node1" presStyleIdx="1" presStyleCnt="3" custScaleX="121866" custScaleY="12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4346-F608-4EF4-A848-F7E4D92FE1D2}" type="pres">
      <dgm:prSet presAssocID="{A308B873-067C-4239-81E1-FEEFEC115CB1}" presName="negativeSpace" presStyleCnt="0"/>
      <dgm:spPr/>
    </dgm:pt>
    <dgm:pt modelId="{86ACEDD5-9017-4C58-AB60-DBCD7AB975F8}" type="pres">
      <dgm:prSet presAssocID="{A308B873-067C-4239-81E1-FEEFEC115CB1}" presName="childText" presStyleLbl="conFgAcc1" presStyleIdx="1" presStyleCnt="3">
        <dgm:presLayoutVars>
          <dgm:bulletEnabled val="1"/>
        </dgm:presLayoutVars>
      </dgm:prSet>
      <dgm:spPr/>
    </dgm:pt>
    <dgm:pt modelId="{940F5043-98A4-4295-A508-617BD6919A91}" type="pres">
      <dgm:prSet presAssocID="{5BD64C28-41EB-4EF3-B4B0-4E7040FA8ECE}" presName="spaceBetweenRectangles" presStyleCnt="0"/>
      <dgm:spPr/>
    </dgm:pt>
    <dgm:pt modelId="{0CF282A2-42E8-4B2F-BE05-4A4C39E729E9}" type="pres">
      <dgm:prSet presAssocID="{B2E8DFA4-C06A-4E78-9C92-7A1867179AFA}" presName="parentLin" presStyleCnt="0"/>
      <dgm:spPr/>
    </dgm:pt>
    <dgm:pt modelId="{BC1F1C18-A31C-428C-B68D-25D7EFF2654B}" type="pres">
      <dgm:prSet presAssocID="{B2E8DFA4-C06A-4E78-9C92-7A1867179AFA}" presName="parentLeftMargin" presStyleLbl="node1" presStyleIdx="1" presStyleCnt="3"/>
      <dgm:spPr/>
    </dgm:pt>
    <dgm:pt modelId="{AA590F0D-B2CC-4B00-855A-E99DA1EC5BC8}" type="pres">
      <dgm:prSet presAssocID="{B2E8DFA4-C06A-4E78-9C92-7A1867179AFA}" presName="parentText" presStyleLbl="node1" presStyleIdx="2" presStyleCnt="3" custScaleX="123508" custScaleY="120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A7FF8-F1AF-4CD6-B0D6-9FF6D08D0AB8}" type="pres">
      <dgm:prSet presAssocID="{B2E8DFA4-C06A-4E78-9C92-7A1867179AFA}" presName="negativeSpace" presStyleCnt="0"/>
      <dgm:spPr/>
    </dgm:pt>
    <dgm:pt modelId="{7A73AED1-96E8-47D3-80ED-8448DD826235}" type="pres">
      <dgm:prSet presAssocID="{B2E8DFA4-C06A-4E78-9C92-7A1867179A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11BCEE-D66A-48DD-BD88-7C1E034775BF}" type="presOf" srcId="{446FAFA4-0A6C-4C4B-B5CE-6F42E17A7897}" destId="{DD1DFB3B-B692-4DA0-95B8-26D0809339C4}" srcOrd="0" destOrd="0" presId="urn:microsoft.com/office/officeart/2005/8/layout/list1"/>
    <dgm:cxn modelId="{A3249857-88A4-46FC-8218-8F74B7D48366}" srcId="{A1308647-A950-4F88-A7C5-ABCF8F22068C}" destId="{446FAFA4-0A6C-4C4B-B5CE-6F42E17A7897}" srcOrd="0" destOrd="0" parTransId="{B2DD02A2-35B1-4DE7-B5CB-1FE05F3633C5}" sibTransId="{7D6F0E40-1FCA-48E9-A203-58D38204E95F}"/>
    <dgm:cxn modelId="{207B5D79-48AF-4B15-8A69-90311289585E}" srcId="{A1308647-A950-4F88-A7C5-ABCF8F22068C}" destId="{B2E8DFA4-C06A-4E78-9C92-7A1867179AFA}" srcOrd="2" destOrd="0" parTransId="{E4F2FC5A-EC57-4F8F-8F81-C7400CFBECAB}" sibTransId="{8EA490AB-15FE-48E5-B405-4134371D5B32}"/>
    <dgm:cxn modelId="{B5E96AE4-90B7-42FE-A730-BC6BB78440B6}" srcId="{A1308647-A950-4F88-A7C5-ABCF8F22068C}" destId="{A308B873-067C-4239-81E1-FEEFEC115CB1}" srcOrd="1" destOrd="0" parTransId="{20D04730-A0E2-4499-90AC-32BFED07EA83}" sibTransId="{5BD64C28-41EB-4EF3-B4B0-4E7040FA8ECE}"/>
    <dgm:cxn modelId="{3B6352F7-6361-4688-9865-8438A8FECE39}" type="presOf" srcId="{446FAFA4-0A6C-4C4B-B5CE-6F42E17A7897}" destId="{3A12C82D-2423-43C3-968F-85029B1D3836}" srcOrd="1" destOrd="0" presId="urn:microsoft.com/office/officeart/2005/8/layout/list1"/>
    <dgm:cxn modelId="{C6DAF4EA-4F94-4E66-8F1D-3E0447CE3A96}" type="presOf" srcId="{A1308647-A950-4F88-A7C5-ABCF8F22068C}" destId="{78F0A50D-A6BE-4744-A6CE-93318FB1746E}" srcOrd="0" destOrd="0" presId="urn:microsoft.com/office/officeart/2005/8/layout/list1"/>
    <dgm:cxn modelId="{C36A1527-5A13-4C8E-938E-C5125C7289C9}" type="presOf" srcId="{A308B873-067C-4239-81E1-FEEFEC115CB1}" destId="{D28CF395-72D6-4D4B-8F46-B105CF84F978}" srcOrd="1" destOrd="0" presId="urn:microsoft.com/office/officeart/2005/8/layout/list1"/>
    <dgm:cxn modelId="{8E584FBD-73FA-47CB-AEC3-2FB8A6A98C75}" type="presOf" srcId="{B2E8DFA4-C06A-4E78-9C92-7A1867179AFA}" destId="{AA590F0D-B2CC-4B00-855A-E99DA1EC5BC8}" srcOrd="1" destOrd="0" presId="urn:microsoft.com/office/officeart/2005/8/layout/list1"/>
    <dgm:cxn modelId="{A688A66F-5906-44C4-8ED7-3B005CCA4D21}" type="presOf" srcId="{B2E8DFA4-C06A-4E78-9C92-7A1867179AFA}" destId="{BC1F1C18-A31C-428C-B68D-25D7EFF2654B}" srcOrd="0" destOrd="0" presId="urn:microsoft.com/office/officeart/2005/8/layout/list1"/>
    <dgm:cxn modelId="{BEC0DCD4-6ED8-4BCE-AC80-9622F11AF24F}" type="presOf" srcId="{A308B873-067C-4239-81E1-FEEFEC115CB1}" destId="{3439CA81-A3B6-423E-AE68-0FFC21AA7992}" srcOrd="0" destOrd="0" presId="urn:microsoft.com/office/officeart/2005/8/layout/list1"/>
    <dgm:cxn modelId="{4BB5C955-810E-4797-808F-380EBB62D88B}" type="presParOf" srcId="{78F0A50D-A6BE-4744-A6CE-93318FB1746E}" destId="{66B7F140-0E2E-426B-9EEF-E7F1A15ECA41}" srcOrd="0" destOrd="0" presId="urn:microsoft.com/office/officeart/2005/8/layout/list1"/>
    <dgm:cxn modelId="{F8FB990F-93D0-4AE4-BFA5-D60B891A1F3F}" type="presParOf" srcId="{66B7F140-0E2E-426B-9EEF-E7F1A15ECA41}" destId="{DD1DFB3B-B692-4DA0-95B8-26D0809339C4}" srcOrd="0" destOrd="0" presId="urn:microsoft.com/office/officeart/2005/8/layout/list1"/>
    <dgm:cxn modelId="{D54FD51E-C56D-4B16-85BB-F287CC83EB34}" type="presParOf" srcId="{66B7F140-0E2E-426B-9EEF-E7F1A15ECA41}" destId="{3A12C82D-2423-43C3-968F-85029B1D3836}" srcOrd="1" destOrd="0" presId="urn:microsoft.com/office/officeart/2005/8/layout/list1"/>
    <dgm:cxn modelId="{EB68F906-7535-41B8-89C8-AEF26D28EA07}" type="presParOf" srcId="{78F0A50D-A6BE-4744-A6CE-93318FB1746E}" destId="{82B0E63E-8126-48F1-BDBD-823A4915E047}" srcOrd="1" destOrd="0" presId="urn:microsoft.com/office/officeart/2005/8/layout/list1"/>
    <dgm:cxn modelId="{9C4BB34A-CA85-48FB-B7F9-88C70D7DA39A}" type="presParOf" srcId="{78F0A50D-A6BE-4744-A6CE-93318FB1746E}" destId="{7BDFFC70-735D-4A64-8B02-6856DB42EB59}" srcOrd="2" destOrd="0" presId="urn:microsoft.com/office/officeart/2005/8/layout/list1"/>
    <dgm:cxn modelId="{2D6A0050-381A-4943-B3E5-FE7870BF92EC}" type="presParOf" srcId="{78F0A50D-A6BE-4744-A6CE-93318FB1746E}" destId="{EC4B620D-7A26-437C-A4EB-E1F11634E36D}" srcOrd="3" destOrd="0" presId="urn:microsoft.com/office/officeart/2005/8/layout/list1"/>
    <dgm:cxn modelId="{4A15AB4F-D1E5-4DFC-BED1-992E843E7FC2}" type="presParOf" srcId="{78F0A50D-A6BE-4744-A6CE-93318FB1746E}" destId="{3792FC74-3C44-44E9-83B2-1299D2641BAB}" srcOrd="4" destOrd="0" presId="urn:microsoft.com/office/officeart/2005/8/layout/list1"/>
    <dgm:cxn modelId="{ABB6104D-4ACF-484D-AA16-6D014B04CC2C}" type="presParOf" srcId="{3792FC74-3C44-44E9-83B2-1299D2641BAB}" destId="{3439CA81-A3B6-423E-AE68-0FFC21AA7992}" srcOrd="0" destOrd="0" presId="urn:microsoft.com/office/officeart/2005/8/layout/list1"/>
    <dgm:cxn modelId="{BBA15D5D-8BAB-47A5-8306-0A6C8B58BA11}" type="presParOf" srcId="{3792FC74-3C44-44E9-83B2-1299D2641BAB}" destId="{D28CF395-72D6-4D4B-8F46-B105CF84F978}" srcOrd="1" destOrd="0" presId="urn:microsoft.com/office/officeart/2005/8/layout/list1"/>
    <dgm:cxn modelId="{CFBE42D0-C051-4165-B23F-678D7791BA97}" type="presParOf" srcId="{78F0A50D-A6BE-4744-A6CE-93318FB1746E}" destId="{2CE84346-F608-4EF4-A848-F7E4D92FE1D2}" srcOrd="5" destOrd="0" presId="urn:microsoft.com/office/officeart/2005/8/layout/list1"/>
    <dgm:cxn modelId="{AD97B4BB-233A-413F-ACAE-6028F9C3E91D}" type="presParOf" srcId="{78F0A50D-A6BE-4744-A6CE-93318FB1746E}" destId="{86ACEDD5-9017-4C58-AB60-DBCD7AB975F8}" srcOrd="6" destOrd="0" presId="urn:microsoft.com/office/officeart/2005/8/layout/list1"/>
    <dgm:cxn modelId="{A93B952D-6CDE-49A3-9AF5-66C36E199C38}" type="presParOf" srcId="{78F0A50D-A6BE-4744-A6CE-93318FB1746E}" destId="{940F5043-98A4-4295-A508-617BD6919A91}" srcOrd="7" destOrd="0" presId="urn:microsoft.com/office/officeart/2005/8/layout/list1"/>
    <dgm:cxn modelId="{B373E906-ACB7-480C-9E58-F62C508D8674}" type="presParOf" srcId="{78F0A50D-A6BE-4744-A6CE-93318FB1746E}" destId="{0CF282A2-42E8-4B2F-BE05-4A4C39E729E9}" srcOrd="8" destOrd="0" presId="urn:microsoft.com/office/officeart/2005/8/layout/list1"/>
    <dgm:cxn modelId="{740D0F8D-18A2-4A79-8C05-D46804E791EB}" type="presParOf" srcId="{0CF282A2-42E8-4B2F-BE05-4A4C39E729E9}" destId="{BC1F1C18-A31C-428C-B68D-25D7EFF2654B}" srcOrd="0" destOrd="0" presId="urn:microsoft.com/office/officeart/2005/8/layout/list1"/>
    <dgm:cxn modelId="{E72B814F-0A7B-4C47-8189-98EB0CD50F05}" type="presParOf" srcId="{0CF282A2-42E8-4B2F-BE05-4A4C39E729E9}" destId="{AA590F0D-B2CC-4B00-855A-E99DA1EC5BC8}" srcOrd="1" destOrd="0" presId="urn:microsoft.com/office/officeart/2005/8/layout/list1"/>
    <dgm:cxn modelId="{C909A13C-2C93-4FFB-81C7-491D360199AA}" type="presParOf" srcId="{78F0A50D-A6BE-4744-A6CE-93318FB1746E}" destId="{B16A7FF8-F1AF-4CD6-B0D6-9FF6D08D0AB8}" srcOrd="9" destOrd="0" presId="urn:microsoft.com/office/officeart/2005/8/layout/list1"/>
    <dgm:cxn modelId="{14926BB7-FDCA-41D1-8C14-15DE98A3FE40}" type="presParOf" srcId="{78F0A50D-A6BE-4744-A6CE-93318FB1746E}" destId="{7A73AED1-96E8-47D3-80ED-8448DD826235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5B137-E56D-4D03-B8F8-769D5C73B098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30401F-900B-4292-897F-27C1AD4DF6A0}">
      <dgm:prSet custT="1"/>
      <dgm:spPr/>
      <dgm:t>
        <a:bodyPr/>
        <a:lstStyle/>
        <a:p>
          <a:pPr algn="ctr"/>
          <a:endParaRPr lang="uk-UA" sz="20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Лідери української революції не змогли розв'язати дилему, які проблеми потребують першочергового вирішення: соціальні  чи національне визволення, чим і скористалися більшовики.</a:t>
          </a:r>
          <a:r>
            <a:rPr lang="uk-UA" sz="2000" dirty="0" smtClean="0"/>
            <a:t>                                                                                                                       </a:t>
          </a:r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300" dirty="0"/>
        </a:p>
      </dgm:t>
    </dgm:pt>
    <dgm:pt modelId="{B4C79223-0CE5-4EF7-B05C-805E8EE794CD}" type="parTrans" cxnId="{1D645AB4-7DEE-4544-B4B4-48BFB75F55CD}">
      <dgm:prSet/>
      <dgm:spPr/>
      <dgm:t>
        <a:bodyPr/>
        <a:lstStyle/>
        <a:p>
          <a:endParaRPr lang="ru-RU"/>
        </a:p>
      </dgm:t>
    </dgm:pt>
    <dgm:pt modelId="{F7F7087F-05EB-445E-859B-D56D2CB95473}" type="sibTrans" cxnId="{1D645AB4-7DEE-4544-B4B4-48BFB75F55CD}">
      <dgm:prSet/>
      <dgm:spPr/>
      <dgm:t>
        <a:bodyPr/>
        <a:lstStyle/>
        <a:p>
          <a:endParaRPr lang="ru-RU"/>
        </a:p>
      </dgm:t>
    </dgm:pt>
    <dgm:pt modelId="{1189A696-069A-4A5E-A731-FE5E887C6145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Нерішучість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питанні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незалежність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панування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ідей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федералізму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автономізму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стримували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наступальний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темп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революції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smtClean="0"/>
            <a:t>                                                                                                   </a:t>
          </a:r>
          <a:endParaRPr lang="ru-RU" sz="1800" dirty="0"/>
        </a:p>
      </dgm:t>
    </dgm:pt>
    <dgm:pt modelId="{C787DA31-AF5F-4B8C-AC56-48EF5C78B96C}" type="parTrans" cxnId="{A1E9FC7F-47AB-416F-B50D-F801644BA7AF}">
      <dgm:prSet/>
      <dgm:spPr/>
      <dgm:t>
        <a:bodyPr/>
        <a:lstStyle/>
        <a:p>
          <a:endParaRPr lang="ru-RU"/>
        </a:p>
      </dgm:t>
    </dgm:pt>
    <dgm:pt modelId="{EF620F98-A8C0-4355-96E2-6499F5153F4B}" type="sibTrans" cxnId="{A1E9FC7F-47AB-416F-B50D-F801644BA7AF}">
      <dgm:prSet/>
      <dgm:spPr/>
      <dgm:t>
        <a:bodyPr/>
        <a:lstStyle/>
        <a:p>
          <a:endParaRPr lang="ru-RU"/>
        </a:p>
      </dgm:t>
    </dgm:pt>
    <dgm:pt modelId="{30615FAD-B461-4A62-9F72-4FF079D6835C}">
      <dgm:prSet custT="1"/>
      <dgm:spPr/>
      <dgm:t>
        <a:bodyPr/>
        <a:lstStyle/>
        <a:p>
          <a:pPr algn="ctr"/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дійового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адміністративного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апарату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місцях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брак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підготовлених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кадрів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88BEC0-6E9C-4DAC-8ABC-002B44C5FD34}" type="parTrans" cxnId="{248F7E1F-E9BE-4C33-ADD4-0BA12800170B}">
      <dgm:prSet/>
      <dgm:spPr/>
      <dgm:t>
        <a:bodyPr/>
        <a:lstStyle/>
        <a:p>
          <a:endParaRPr lang="ru-RU"/>
        </a:p>
      </dgm:t>
    </dgm:pt>
    <dgm:pt modelId="{776D14CE-CC30-4147-87B0-EAC5059B789C}" type="sibTrans" cxnId="{248F7E1F-E9BE-4C33-ADD4-0BA12800170B}">
      <dgm:prSet/>
      <dgm:spPr/>
      <dgm:t>
        <a:bodyPr/>
        <a:lstStyle/>
        <a:p>
          <a:endParaRPr lang="ru-RU"/>
        </a:p>
      </dgm:t>
    </dgm:pt>
    <dgm:pt modelId="{DC9B6A17-B443-4C20-BAC0-FC6847719A55}" type="pres">
      <dgm:prSet presAssocID="{37E5B137-E56D-4D03-B8F8-769D5C73B098}" presName="linear" presStyleCnt="0">
        <dgm:presLayoutVars>
          <dgm:dir/>
          <dgm:animLvl val="lvl"/>
          <dgm:resizeHandles val="exact"/>
        </dgm:presLayoutVars>
      </dgm:prSet>
      <dgm:spPr/>
    </dgm:pt>
    <dgm:pt modelId="{BE7569CA-E50D-4D7E-969A-8581A78E09DF}" type="pres">
      <dgm:prSet presAssocID="{2930401F-900B-4292-897F-27C1AD4DF6A0}" presName="parentLin" presStyleCnt="0"/>
      <dgm:spPr/>
    </dgm:pt>
    <dgm:pt modelId="{598C3892-20B6-48F6-920D-8ABF71BF470F}" type="pres">
      <dgm:prSet presAssocID="{2930401F-900B-4292-897F-27C1AD4DF6A0}" presName="parentLeftMargin" presStyleLbl="node1" presStyleIdx="0" presStyleCnt="3"/>
      <dgm:spPr/>
    </dgm:pt>
    <dgm:pt modelId="{435668F9-FF93-4C80-8372-AD9A22D77081}" type="pres">
      <dgm:prSet presAssocID="{2930401F-900B-4292-897F-27C1AD4DF6A0}" presName="parentText" presStyleLbl="node1" presStyleIdx="0" presStyleCnt="3" custScaleX="121992" custScaleY="144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F738-4EEE-4EB1-9932-3C8755CD5B0D}" type="pres">
      <dgm:prSet presAssocID="{2930401F-900B-4292-897F-27C1AD4DF6A0}" presName="negativeSpace" presStyleCnt="0"/>
      <dgm:spPr/>
    </dgm:pt>
    <dgm:pt modelId="{96E7AA84-FA9E-4B6A-BA1E-894ED9139B60}" type="pres">
      <dgm:prSet presAssocID="{2930401F-900B-4292-897F-27C1AD4DF6A0}" presName="childText" presStyleLbl="conFgAcc1" presStyleIdx="0" presStyleCnt="3" custLinFactNeighborX="962" custLinFactNeighborY="2072">
        <dgm:presLayoutVars>
          <dgm:bulletEnabled val="1"/>
        </dgm:presLayoutVars>
      </dgm:prSet>
      <dgm:spPr/>
    </dgm:pt>
    <dgm:pt modelId="{389C7D06-3219-40A3-B201-9D94284C3609}" type="pres">
      <dgm:prSet presAssocID="{F7F7087F-05EB-445E-859B-D56D2CB95473}" presName="spaceBetweenRectangles" presStyleCnt="0"/>
      <dgm:spPr/>
    </dgm:pt>
    <dgm:pt modelId="{5E0000C5-B445-4BFB-AB7C-A87F6934C3A2}" type="pres">
      <dgm:prSet presAssocID="{1189A696-069A-4A5E-A731-FE5E887C6145}" presName="parentLin" presStyleCnt="0"/>
      <dgm:spPr/>
    </dgm:pt>
    <dgm:pt modelId="{20249E82-967B-4653-930A-2966A5FDA778}" type="pres">
      <dgm:prSet presAssocID="{1189A696-069A-4A5E-A731-FE5E887C6145}" presName="parentLeftMargin" presStyleLbl="node1" presStyleIdx="0" presStyleCnt="3"/>
      <dgm:spPr/>
    </dgm:pt>
    <dgm:pt modelId="{A93DD2B6-76A2-4FD5-A138-A9938EC99FB8}" type="pres">
      <dgm:prSet presAssocID="{1189A696-069A-4A5E-A731-FE5E887C6145}" presName="parentText" presStyleLbl="node1" presStyleIdx="1" presStyleCnt="3" custScaleX="122130" custScaleY="151690">
        <dgm:presLayoutVars>
          <dgm:chMax val="0"/>
          <dgm:bulletEnabled val="1"/>
        </dgm:presLayoutVars>
      </dgm:prSet>
      <dgm:spPr/>
    </dgm:pt>
    <dgm:pt modelId="{10F68AEB-4168-49F4-A541-705ABB707244}" type="pres">
      <dgm:prSet presAssocID="{1189A696-069A-4A5E-A731-FE5E887C6145}" presName="negativeSpace" presStyleCnt="0"/>
      <dgm:spPr/>
    </dgm:pt>
    <dgm:pt modelId="{3ACB7866-E9BE-459F-B432-DEC5F8ADC88E}" type="pres">
      <dgm:prSet presAssocID="{1189A696-069A-4A5E-A731-FE5E887C6145}" presName="childText" presStyleLbl="conFgAcc1" presStyleIdx="1" presStyleCnt="3">
        <dgm:presLayoutVars>
          <dgm:bulletEnabled val="1"/>
        </dgm:presLayoutVars>
      </dgm:prSet>
      <dgm:spPr/>
    </dgm:pt>
    <dgm:pt modelId="{31660F69-8304-4D44-94C5-2A57ACA462FF}" type="pres">
      <dgm:prSet presAssocID="{EF620F98-A8C0-4355-96E2-6499F5153F4B}" presName="spaceBetweenRectangles" presStyleCnt="0"/>
      <dgm:spPr/>
    </dgm:pt>
    <dgm:pt modelId="{2FA31A84-C07D-4518-9C8E-C30288A855A7}" type="pres">
      <dgm:prSet presAssocID="{30615FAD-B461-4A62-9F72-4FF079D6835C}" presName="parentLin" presStyleCnt="0"/>
      <dgm:spPr/>
    </dgm:pt>
    <dgm:pt modelId="{CCE2900F-75CA-4AB4-A6E6-1DB39A78B130}" type="pres">
      <dgm:prSet presAssocID="{30615FAD-B461-4A62-9F72-4FF079D6835C}" presName="parentLeftMargin" presStyleLbl="node1" presStyleIdx="1" presStyleCnt="3"/>
      <dgm:spPr/>
    </dgm:pt>
    <dgm:pt modelId="{4829CE75-5BB7-41B9-8D55-B6C952154944}" type="pres">
      <dgm:prSet presAssocID="{30615FAD-B461-4A62-9F72-4FF079D6835C}" presName="parentText" presStyleLbl="node1" presStyleIdx="2" presStyleCnt="3" custScaleX="122130">
        <dgm:presLayoutVars>
          <dgm:chMax val="0"/>
          <dgm:bulletEnabled val="1"/>
        </dgm:presLayoutVars>
      </dgm:prSet>
      <dgm:spPr/>
    </dgm:pt>
    <dgm:pt modelId="{FFF43EB9-1FCD-4CCF-9D93-2F1706536191}" type="pres">
      <dgm:prSet presAssocID="{30615FAD-B461-4A62-9F72-4FF079D6835C}" presName="negativeSpace" presStyleCnt="0"/>
      <dgm:spPr/>
    </dgm:pt>
    <dgm:pt modelId="{116D5B95-2A49-4A74-BE9E-8678C06AE571}" type="pres">
      <dgm:prSet presAssocID="{30615FAD-B461-4A62-9F72-4FF079D683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39C0C3-0B95-45E0-B9C5-DD56FA8DBB00}" type="presOf" srcId="{2930401F-900B-4292-897F-27C1AD4DF6A0}" destId="{435668F9-FF93-4C80-8372-AD9A22D77081}" srcOrd="1" destOrd="0" presId="urn:microsoft.com/office/officeart/2005/8/layout/list1"/>
    <dgm:cxn modelId="{708BE293-2EF4-46B7-B003-D2D5743EDD08}" type="presOf" srcId="{37E5B137-E56D-4D03-B8F8-769D5C73B098}" destId="{DC9B6A17-B443-4C20-BAC0-FC6847719A55}" srcOrd="0" destOrd="0" presId="urn:microsoft.com/office/officeart/2005/8/layout/list1"/>
    <dgm:cxn modelId="{F4FBE8DD-B70C-4B48-B877-E8D251A187B2}" type="presOf" srcId="{1189A696-069A-4A5E-A731-FE5E887C6145}" destId="{A93DD2B6-76A2-4FD5-A138-A9938EC99FB8}" srcOrd="1" destOrd="0" presId="urn:microsoft.com/office/officeart/2005/8/layout/list1"/>
    <dgm:cxn modelId="{79739548-B514-4B23-8369-98A3DFB8B7EE}" type="presOf" srcId="{30615FAD-B461-4A62-9F72-4FF079D6835C}" destId="{4829CE75-5BB7-41B9-8D55-B6C952154944}" srcOrd="1" destOrd="0" presId="urn:microsoft.com/office/officeart/2005/8/layout/list1"/>
    <dgm:cxn modelId="{C780D583-E082-45B7-81D9-305534B0C212}" type="presOf" srcId="{30615FAD-B461-4A62-9F72-4FF079D6835C}" destId="{CCE2900F-75CA-4AB4-A6E6-1DB39A78B130}" srcOrd="0" destOrd="0" presId="urn:microsoft.com/office/officeart/2005/8/layout/list1"/>
    <dgm:cxn modelId="{248F7E1F-E9BE-4C33-ADD4-0BA12800170B}" srcId="{37E5B137-E56D-4D03-B8F8-769D5C73B098}" destId="{30615FAD-B461-4A62-9F72-4FF079D6835C}" srcOrd="2" destOrd="0" parTransId="{E588BEC0-6E9C-4DAC-8ABC-002B44C5FD34}" sibTransId="{776D14CE-CC30-4147-87B0-EAC5059B789C}"/>
    <dgm:cxn modelId="{1AD7F5DC-C142-4973-8B12-1406A3C1EF5D}" type="presOf" srcId="{1189A696-069A-4A5E-A731-FE5E887C6145}" destId="{20249E82-967B-4653-930A-2966A5FDA778}" srcOrd="0" destOrd="0" presId="urn:microsoft.com/office/officeart/2005/8/layout/list1"/>
    <dgm:cxn modelId="{3A06CB4D-310D-40FE-B667-4419D33FDAC2}" type="presOf" srcId="{2930401F-900B-4292-897F-27C1AD4DF6A0}" destId="{598C3892-20B6-48F6-920D-8ABF71BF470F}" srcOrd="0" destOrd="0" presId="urn:microsoft.com/office/officeart/2005/8/layout/list1"/>
    <dgm:cxn modelId="{A1E9FC7F-47AB-416F-B50D-F801644BA7AF}" srcId="{37E5B137-E56D-4D03-B8F8-769D5C73B098}" destId="{1189A696-069A-4A5E-A731-FE5E887C6145}" srcOrd="1" destOrd="0" parTransId="{C787DA31-AF5F-4B8C-AC56-48EF5C78B96C}" sibTransId="{EF620F98-A8C0-4355-96E2-6499F5153F4B}"/>
    <dgm:cxn modelId="{1D645AB4-7DEE-4544-B4B4-48BFB75F55CD}" srcId="{37E5B137-E56D-4D03-B8F8-769D5C73B098}" destId="{2930401F-900B-4292-897F-27C1AD4DF6A0}" srcOrd="0" destOrd="0" parTransId="{B4C79223-0CE5-4EF7-B05C-805E8EE794CD}" sibTransId="{F7F7087F-05EB-445E-859B-D56D2CB95473}"/>
    <dgm:cxn modelId="{9102949D-235C-4052-8720-A826DF3D7223}" type="presParOf" srcId="{DC9B6A17-B443-4C20-BAC0-FC6847719A55}" destId="{BE7569CA-E50D-4D7E-969A-8581A78E09DF}" srcOrd="0" destOrd="0" presId="urn:microsoft.com/office/officeart/2005/8/layout/list1"/>
    <dgm:cxn modelId="{EA23BDFE-C698-4CA7-91E9-E88C1F0BE96C}" type="presParOf" srcId="{BE7569CA-E50D-4D7E-969A-8581A78E09DF}" destId="{598C3892-20B6-48F6-920D-8ABF71BF470F}" srcOrd="0" destOrd="0" presId="urn:microsoft.com/office/officeart/2005/8/layout/list1"/>
    <dgm:cxn modelId="{922165D6-92C8-44FD-BD15-AEBEA8809F86}" type="presParOf" srcId="{BE7569CA-E50D-4D7E-969A-8581A78E09DF}" destId="{435668F9-FF93-4C80-8372-AD9A22D77081}" srcOrd="1" destOrd="0" presId="urn:microsoft.com/office/officeart/2005/8/layout/list1"/>
    <dgm:cxn modelId="{5A956143-0FDD-433B-8394-0F0886731590}" type="presParOf" srcId="{DC9B6A17-B443-4C20-BAC0-FC6847719A55}" destId="{EDE6F738-4EEE-4EB1-9932-3C8755CD5B0D}" srcOrd="1" destOrd="0" presId="urn:microsoft.com/office/officeart/2005/8/layout/list1"/>
    <dgm:cxn modelId="{8F61A738-4CFF-4FF7-A8E2-20A727D4317F}" type="presParOf" srcId="{DC9B6A17-B443-4C20-BAC0-FC6847719A55}" destId="{96E7AA84-FA9E-4B6A-BA1E-894ED9139B60}" srcOrd="2" destOrd="0" presId="urn:microsoft.com/office/officeart/2005/8/layout/list1"/>
    <dgm:cxn modelId="{F25D491C-F702-42E9-A228-F340EC3A6422}" type="presParOf" srcId="{DC9B6A17-B443-4C20-BAC0-FC6847719A55}" destId="{389C7D06-3219-40A3-B201-9D94284C3609}" srcOrd="3" destOrd="0" presId="urn:microsoft.com/office/officeart/2005/8/layout/list1"/>
    <dgm:cxn modelId="{4E3BD702-A047-4403-ACDD-A24D81DD3CC5}" type="presParOf" srcId="{DC9B6A17-B443-4C20-BAC0-FC6847719A55}" destId="{5E0000C5-B445-4BFB-AB7C-A87F6934C3A2}" srcOrd="4" destOrd="0" presId="urn:microsoft.com/office/officeart/2005/8/layout/list1"/>
    <dgm:cxn modelId="{E880BC9E-2A73-48DF-922D-1F1CB690BB86}" type="presParOf" srcId="{5E0000C5-B445-4BFB-AB7C-A87F6934C3A2}" destId="{20249E82-967B-4653-930A-2966A5FDA778}" srcOrd="0" destOrd="0" presId="urn:microsoft.com/office/officeart/2005/8/layout/list1"/>
    <dgm:cxn modelId="{7D21E9ED-1073-4E69-85D6-9DC31141FC5C}" type="presParOf" srcId="{5E0000C5-B445-4BFB-AB7C-A87F6934C3A2}" destId="{A93DD2B6-76A2-4FD5-A138-A9938EC99FB8}" srcOrd="1" destOrd="0" presId="urn:microsoft.com/office/officeart/2005/8/layout/list1"/>
    <dgm:cxn modelId="{4162F7BD-BC4C-478E-8058-738ABC8455D6}" type="presParOf" srcId="{DC9B6A17-B443-4C20-BAC0-FC6847719A55}" destId="{10F68AEB-4168-49F4-A541-705ABB707244}" srcOrd="5" destOrd="0" presId="urn:microsoft.com/office/officeart/2005/8/layout/list1"/>
    <dgm:cxn modelId="{D703CC22-15AB-46F7-9A23-F8649C01FBB7}" type="presParOf" srcId="{DC9B6A17-B443-4C20-BAC0-FC6847719A55}" destId="{3ACB7866-E9BE-459F-B432-DEC5F8ADC88E}" srcOrd="6" destOrd="0" presId="urn:microsoft.com/office/officeart/2005/8/layout/list1"/>
    <dgm:cxn modelId="{DA5489BE-8875-45BD-8BCC-26D0616AB031}" type="presParOf" srcId="{DC9B6A17-B443-4C20-BAC0-FC6847719A55}" destId="{31660F69-8304-4D44-94C5-2A57ACA462FF}" srcOrd="7" destOrd="0" presId="urn:microsoft.com/office/officeart/2005/8/layout/list1"/>
    <dgm:cxn modelId="{0CDECA40-93F6-4B4A-A3A7-9AA4BEDF47E6}" type="presParOf" srcId="{DC9B6A17-B443-4C20-BAC0-FC6847719A55}" destId="{2FA31A84-C07D-4518-9C8E-C30288A855A7}" srcOrd="8" destOrd="0" presId="urn:microsoft.com/office/officeart/2005/8/layout/list1"/>
    <dgm:cxn modelId="{3D19633B-B7F4-4BFC-A9E6-5E51AD8A9643}" type="presParOf" srcId="{2FA31A84-C07D-4518-9C8E-C30288A855A7}" destId="{CCE2900F-75CA-4AB4-A6E6-1DB39A78B130}" srcOrd="0" destOrd="0" presId="urn:microsoft.com/office/officeart/2005/8/layout/list1"/>
    <dgm:cxn modelId="{5C61C0BB-1833-41D3-8DD4-101A73CFBA08}" type="presParOf" srcId="{2FA31A84-C07D-4518-9C8E-C30288A855A7}" destId="{4829CE75-5BB7-41B9-8D55-B6C952154944}" srcOrd="1" destOrd="0" presId="urn:microsoft.com/office/officeart/2005/8/layout/list1"/>
    <dgm:cxn modelId="{F9A3D7A8-C051-4A0E-813A-D9688AF8C3E2}" type="presParOf" srcId="{DC9B6A17-B443-4C20-BAC0-FC6847719A55}" destId="{FFF43EB9-1FCD-4CCF-9D93-2F1706536191}" srcOrd="9" destOrd="0" presId="urn:microsoft.com/office/officeart/2005/8/layout/list1"/>
    <dgm:cxn modelId="{F4427452-617F-4737-B28D-6AD378301D27}" type="presParOf" srcId="{DC9B6A17-B443-4C20-BAC0-FC6847719A55}" destId="{116D5B95-2A49-4A74-BE9E-8678C06AE571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64520-EEFC-45DF-AD07-1CB77F95E6C4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DE9E63-D34E-4AC5-8338-3DDC9F7B61C8}">
      <dgm:prSet custT="1"/>
      <dgm:spPr/>
      <dgm:t>
        <a:bodyPr/>
        <a:lstStyle/>
        <a:p>
          <a:pPr algn="ctr"/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Неповне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усвідомлення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нагальної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потреби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боєздатної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національної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армії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(особливо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стосується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Центральної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Ради).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83483-F58C-4F8C-A1A1-76272FCD0EB6}" type="parTrans" cxnId="{63AD2E3B-3585-43F5-9911-E5BE4C6E976B}">
      <dgm:prSet/>
      <dgm:spPr/>
      <dgm:t>
        <a:bodyPr/>
        <a:lstStyle/>
        <a:p>
          <a:endParaRPr lang="ru-RU"/>
        </a:p>
      </dgm:t>
    </dgm:pt>
    <dgm:pt modelId="{19DA3299-3F9F-4CF8-AB3F-812C104C1BE9}" type="sibTrans" cxnId="{63AD2E3B-3585-43F5-9911-E5BE4C6E976B}">
      <dgm:prSet/>
      <dgm:spPr/>
      <dgm:t>
        <a:bodyPr/>
        <a:lstStyle/>
        <a:p>
          <a:endParaRPr lang="ru-RU"/>
        </a:p>
      </dgm:t>
    </dgm:pt>
    <dgm:pt modelId="{97469474-6F36-498C-964D-76E6606E804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Соціальний максималізм лідерів українського руху (особливо Директорії) відштовхнули від революції велику частину потенційних спільників, які з пересторогою ставилися до соціалістичних експериментів.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0E7BA4-C23B-4086-AC04-6C881F0A72E1}" type="parTrans" cxnId="{C37969A5-921C-4F38-8235-5C6909C7C396}">
      <dgm:prSet/>
      <dgm:spPr/>
      <dgm:t>
        <a:bodyPr/>
        <a:lstStyle/>
        <a:p>
          <a:endParaRPr lang="ru-RU"/>
        </a:p>
      </dgm:t>
    </dgm:pt>
    <dgm:pt modelId="{C89D6A14-24F3-4EF1-A0BC-C95FA108F4E9}" type="sibTrans" cxnId="{C37969A5-921C-4F38-8235-5C6909C7C396}">
      <dgm:prSet/>
      <dgm:spPr/>
      <dgm:t>
        <a:bodyPr/>
        <a:lstStyle/>
        <a:p>
          <a:endParaRPr lang="ru-RU"/>
        </a:p>
      </dgm:t>
    </dgm:pt>
    <dgm:pt modelId="{A1CC55EB-03A7-4374-B85D-D28D3FDEF0E3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відсутня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сильна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центристська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сила,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котра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об'єднала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політичні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сили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боротьбі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національну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незалежність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(так, Центральна Рада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Директорія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спиралися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ліві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сили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гетьман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П.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Скоропадський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праві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2021F5-A995-4BDB-8C0F-3346866744B0}" type="parTrans" cxnId="{1B3201E9-3BBC-4AA3-80CF-97FE78784788}">
      <dgm:prSet/>
      <dgm:spPr/>
      <dgm:t>
        <a:bodyPr/>
        <a:lstStyle/>
        <a:p>
          <a:endParaRPr lang="ru-RU"/>
        </a:p>
      </dgm:t>
    </dgm:pt>
    <dgm:pt modelId="{318E754E-2F3F-4F81-9DE6-BF276500E8DE}" type="sibTrans" cxnId="{1B3201E9-3BBC-4AA3-80CF-97FE78784788}">
      <dgm:prSet/>
      <dgm:spPr/>
      <dgm:t>
        <a:bodyPr/>
        <a:lstStyle/>
        <a:p>
          <a:endParaRPr lang="ru-RU"/>
        </a:p>
      </dgm:t>
    </dgm:pt>
    <dgm:pt modelId="{DB9E2C8E-3530-4AC4-B172-09A984DBEDBB}" type="pres">
      <dgm:prSet presAssocID="{5A164520-EEFC-45DF-AD07-1CB77F95E6C4}" presName="linear" presStyleCnt="0">
        <dgm:presLayoutVars>
          <dgm:dir/>
          <dgm:animLvl val="lvl"/>
          <dgm:resizeHandles val="exact"/>
        </dgm:presLayoutVars>
      </dgm:prSet>
      <dgm:spPr/>
    </dgm:pt>
    <dgm:pt modelId="{0FFB6326-7391-4DDC-BC78-9F6DBD014301}" type="pres">
      <dgm:prSet presAssocID="{97469474-6F36-498C-964D-76E6606E8048}" presName="parentLin" presStyleCnt="0"/>
      <dgm:spPr/>
    </dgm:pt>
    <dgm:pt modelId="{3DA25BDE-73DE-41CB-9F57-A14F421631E9}" type="pres">
      <dgm:prSet presAssocID="{97469474-6F36-498C-964D-76E6606E8048}" presName="parentLeftMargin" presStyleLbl="node1" presStyleIdx="0" presStyleCnt="3"/>
      <dgm:spPr/>
    </dgm:pt>
    <dgm:pt modelId="{05A1E025-99C5-41FB-8637-9E253911611A}" type="pres">
      <dgm:prSet presAssocID="{97469474-6F36-498C-964D-76E6606E8048}" presName="parentText" presStyleLbl="node1" presStyleIdx="0" presStyleCnt="3" custLinFactNeighborX="-82906" custLinFactNeighborY="-33754">
        <dgm:presLayoutVars>
          <dgm:chMax val="0"/>
          <dgm:bulletEnabled val="1"/>
        </dgm:presLayoutVars>
      </dgm:prSet>
      <dgm:spPr/>
    </dgm:pt>
    <dgm:pt modelId="{3CDCA100-5F92-40B1-9A36-AB15D746E54A}" type="pres">
      <dgm:prSet presAssocID="{97469474-6F36-498C-964D-76E6606E8048}" presName="negativeSpace" presStyleCnt="0"/>
      <dgm:spPr/>
    </dgm:pt>
    <dgm:pt modelId="{415DDA44-12A7-4BC9-98BB-E5ADA2B533F2}" type="pres">
      <dgm:prSet presAssocID="{97469474-6F36-498C-964D-76E6606E8048}" presName="childText" presStyleLbl="conFgAcc1" presStyleIdx="0" presStyleCnt="3" custFlipHor="1" custScaleX="2563" custScaleY="4051" custLinFactNeighborX="11111" custLinFactNeighborY="10257">
        <dgm:presLayoutVars>
          <dgm:bulletEnabled val="1"/>
        </dgm:presLayoutVars>
      </dgm:prSet>
      <dgm:spPr/>
    </dgm:pt>
    <dgm:pt modelId="{B4D6CF91-F730-4701-99FF-02DCD0ABDC23}" type="pres">
      <dgm:prSet presAssocID="{C89D6A14-24F3-4EF1-A0BC-C95FA108F4E9}" presName="spaceBetweenRectangles" presStyleCnt="0"/>
      <dgm:spPr/>
    </dgm:pt>
    <dgm:pt modelId="{4D3D79DD-ED6C-4888-96A0-C78C6558FDD0}" type="pres">
      <dgm:prSet presAssocID="{5BDE9E63-D34E-4AC5-8338-3DDC9F7B61C8}" presName="parentLin" presStyleCnt="0"/>
      <dgm:spPr/>
    </dgm:pt>
    <dgm:pt modelId="{6CFD0175-B322-4825-90A1-BB8AE618F577}" type="pres">
      <dgm:prSet presAssocID="{5BDE9E63-D34E-4AC5-8338-3DDC9F7B61C8}" presName="parentLeftMargin" presStyleLbl="node1" presStyleIdx="0" presStyleCnt="3"/>
      <dgm:spPr/>
    </dgm:pt>
    <dgm:pt modelId="{1486FBE6-CC38-46D3-992F-A8833F9A61E2}" type="pres">
      <dgm:prSet presAssocID="{5BDE9E63-D34E-4AC5-8338-3DDC9F7B61C8}" presName="parentText" presStyleLbl="node1" presStyleIdx="1" presStyleCnt="3" custLinFactX="25330" custLinFactNeighborX="100000" custLinFactNeighborY="602">
        <dgm:presLayoutVars>
          <dgm:chMax val="0"/>
          <dgm:bulletEnabled val="1"/>
        </dgm:presLayoutVars>
      </dgm:prSet>
      <dgm:spPr/>
    </dgm:pt>
    <dgm:pt modelId="{8A27491E-8F09-4BA4-8E88-F22F8E7E6508}" type="pres">
      <dgm:prSet presAssocID="{5BDE9E63-D34E-4AC5-8338-3DDC9F7B61C8}" presName="negativeSpace" presStyleCnt="0"/>
      <dgm:spPr/>
    </dgm:pt>
    <dgm:pt modelId="{93DF787B-C9AE-44D0-8C5B-A457412AFF8C}" type="pres">
      <dgm:prSet presAssocID="{5BDE9E63-D34E-4AC5-8338-3DDC9F7B61C8}" presName="childText" presStyleLbl="conFgAcc1" presStyleIdx="1" presStyleCnt="3" custFlipHor="1" custScaleX="1162" custScaleY="6074" custLinFactNeighborX="38655" custLinFactNeighborY="-25809">
        <dgm:presLayoutVars>
          <dgm:bulletEnabled val="1"/>
        </dgm:presLayoutVars>
      </dgm:prSet>
      <dgm:spPr/>
    </dgm:pt>
    <dgm:pt modelId="{EB362955-76D4-4D06-937B-E5AF199FBAAC}" type="pres">
      <dgm:prSet presAssocID="{19DA3299-3F9F-4CF8-AB3F-812C104C1BE9}" presName="spaceBetweenRectangles" presStyleCnt="0"/>
      <dgm:spPr/>
    </dgm:pt>
    <dgm:pt modelId="{62E8A7EF-7E22-46B1-931A-36FFE8A17880}" type="pres">
      <dgm:prSet presAssocID="{A1CC55EB-03A7-4374-B85D-D28D3FDEF0E3}" presName="parentLin" presStyleCnt="0"/>
      <dgm:spPr/>
    </dgm:pt>
    <dgm:pt modelId="{1F4118AF-DCA9-4139-8AC9-61F1F9BCFCFA}" type="pres">
      <dgm:prSet presAssocID="{A1CC55EB-03A7-4374-B85D-D28D3FDEF0E3}" presName="parentLeftMargin" presStyleLbl="node1" presStyleIdx="1" presStyleCnt="3"/>
      <dgm:spPr/>
    </dgm:pt>
    <dgm:pt modelId="{3F6B43AA-4C6A-4DBE-B42F-362687D28E27}" type="pres">
      <dgm:prSet presAssocID="{A1CC55EB-03A7-4374-B85D-D28D3FDEF0E3}" presName="parentText" presStyleLbl="node1" presStyleIdx="2" presStyleCnt="3" custLinFactNeighborX="-82906" custLinFactNeighborY="36955">
        <dgm:presLayoutVars>
          <dgm:chMax val="0"/>
          <dgm:bulletEnabled val="1"/>
        </dgm:presLayoutVars>
      </dgm:prSet>
      <dgm:spPr/>
    </dgm:pt>
    <dgm:pt modelId="{C3928503-A0EB-44C0-BA5B-AEC76FDDB6F5}" type="pres">
      <dgm:prSet presAssocID="{A1CC55EB-03A7-4374-B85D-D28D3FDEF0E3}" presName="negativeSpace" presStyleCnt="0"/>
      <dgm:spPr/>
    </dgm:pt>
    <dgm:pt modelId="{E9885719-2DBB-449B-8FCC-9FEEE71B6EC0}" type="pres">
      <dgm:prSet presAssocID="{A1CC55EB-03A7-4374-B85D-D28D3FDEF0E3}" presName="childText" presStyleLbl="conFgAcc1" presStyleIdx="2" presStyleCnt="3" custFlipVert="1" custFlipHor="0" custScaleX="2564" custScaleY="3128" custLinFactNeighborX="6838" custLinFactNeighborY="3693">
        <dgm:presLayoutVars>
          <dgm:bulletEnabled val="1"/>
        </dgm:presLayoutVars>
      </dgm:prSet>
      <dgm:spPr/>
    </dgm:pt>
  </dgm:ptLst>
  <dgm:cxnLst>
    <dgm:cxn modelId="{FBB0C6F4-226C-4FA6-8CCD-427C6CB760A0}" type="presOf" srcId="{A1CC55EB-03A7-4374-B85D-D28D3FDEF0E3}" destId="{1F4118AF-DCA9-4139-8AC9-61F1F9BCFCFA}" srcOrd="0" destOrd="0" presId="urn:microsoft.com/office/officeart/2005/8/layout/list1"/>
    <dgm:cxn modelId="{252A2FDB-9E48-475B-BAE4-F53C7FA931D5}" type="presOf" srcId="{5BDE9E63-D34E-4AC5-8338-3DDC9F7B61C8}" destId="{1486FBE6-CC38-46D3-992F-A8833F9A61E2}" srcOrd="1" destOrd="0" presId="urn:microsoft.com/office/officeart/2005/8/layout/list1"/>
    <dgm:cxn modelId="{C37969A5-921C-4F38-8235-5C6909C7C396}" srcId="{5A164520-EEFC-45DF-AD07-1CB77F95E6C4}" destId="{97469474-6F36-498C-964D-76E6606E8048}" srcOrd="0" destOrd="0" parTransId="{140E7BA4-C23B-4086-AC04-6C881F0A72E1}" sibTransId="{C89D6A14-24F3-4EF1-A0BC-C95FA108F4E9}"/>
    <dgm:cxn modelId="{8D196BCC-3C30-4C84-948C-A817B2375B1E}" type="presOf" srcId="{5A164520-EEFC-45DF-AD07-1CB77F95E6C4}" destId="{DB9E2C8E-3530-4AC4-B172-09A984DBEDBB}" srcOrd="0" destOrd="0" presId="urn:microsoft.com/office/officeart/2005/8/layout/list1"/>
    <dgm:cxn modelId="{63AD2E3B-3585-43F5-9911-E5BE4C6E976B}" srcId="{5A164520-EEFC-45DF-AD07-1CB77F95E6C4}" destId="{5BDE9E63-D34E-4AC5-8338-3DDC9F7B61C8}" srcOrd="1" destOrd="0" parTransId="{4B983483-F58C-4F8C-A1A1-76272FCD0EB6}" sibTransId="{19DA3299-3F9F-4CF8-AB3F-812C104C1BE9}"/>
    <dgm:cxn modelId="{1B3201E9-3BBC-4AA3-80CF-97FE78784788}" srcId="{5A164520-EEFC-45DF-AD07-1CB77F95E6C4}" destId="{A1CC55EB-03A7-4374-B85D-D28D3FDEF0E3}" srcOrd="2" destOrd="0" parTransId="{752021F5-A995-4BDB-8C0F-3346866744B0}" sibTransId="{318E754E-2F3F-4F81-9DE6-BF276500E8DE}"/>
    <dgm:cxn modelId="{56B9193E-8B03-430D-BE77-AFE0DE6340DB}" type="presOf" srcId="{A1CC55EB-03A7-4374-B85D-D28D3FDEF0E3}" destId="{3F6B43AA-4C6A-4DBE-B42F-362687D28E27}" srcOrd="1" destOrd="0" presId="urn:microsoft.com/office/officeart/2005/8/layout/list1"/>
    <dgm:cxn modelId="{9371A28D-C504-4CA6-A06D-3E08990EE4D3}" type="presOf" srcId="{97469474-6F36-498C-964D-76E6606E8048}" destId="{05A1E025-99C5-41FB-8637-9E253911611A}" srcOrd="1" destOrd="0" presId="urn:microsoft.com/office/officeart/2005/8/layout/list1"/>
    <dgm:cxn modelId="{257416CC-5C76-4CD3-9BD9-FD8042F6C9C5}" type="presOf" srcId="{97469474-6F36-498C-964D-76E6606E8048}" destId="{3DA25BDE-73DE-41CB-9F57-A14F421631E9}" srcOrd="0" destOrd="0" presId="urn:microsoft.com/office/officeart/2005/8/layout/list1"/>
    <dgm:cxn modelId="{7A20CACA-BF8F-4A75-8333-03944445E519}" type="presOf" srcId="{5BDE9E63-D34E-4AC5-8338-3DDC9F7B61C8}" destId="{6CFD0175-B322-4825-90A1-BB8AE618F577}" srcOrd="0" destOrd="0" presId="urn:microsoft.com/office/officeart/2005/8/layout/list1"/>
    <dgm:cxn modelId="{8148CB17-09E6-4734-B386-C49ED6E0B10B}" type="presParOf" srcId="{DB9E2C8E-3530-4AC4-B172-09A984DBEDBB}" destId="{0FFB6326-7391-4DDC-BC78-9F6DBD014301}" srcOrd="0" destOrd="0" presId="urn:microsoft.com/office/officeart/2005/8/layout/list1"/>
    <dgm:cxn modelId="{6D079B68-A755-4DE5-B058-ABE535D38F63}" type="presParOf" srcId="{0FFB6326-7391-4DDC-BC78-9F6DBD014301}" destId="{3DA25BDE-73DE-41CB-9F57-A14F421631E9}" srcOrd="0" destOrd="0" presId="urn:microsoft.com/office/officeart/2005/8/layout/list1"/>
    <dgm:cxn modelId="{24B17309-F624-4DD0-A2ED-CAE44B888AC3}" type="presParOf" srcId="{0FFB6326-7391-4DDC-BC78-9F6DBD014301}" destId="{05A1E025-99C5-41FB-8637-9E253911611A}" srcOrd="1" destOrd="0" presId="urn:microsoft.com/office/officeart/2005/8/layout/list1"/>
    <dgm:cxn modelId="{0FEF75C4-B09D-4309-8AA6-1FA27ED9C675}" type="presParOf" srcId="{DB9E2C8E-3530-4AC4-B172-09A984DBEDBB}" destId="{3CDCA100-5F92-40B1-9A36-AB15D746E54A}" srcOrd="1" destOrd="0" presId="urn:microsoft.com/office/officeart/2005/8/layout/list1"/>
    <dgm:cxn modelId="{028FDB70-19F4-43D2-9ED7-49CC465D4768}" type="presParOf" srcId="{DB9E2C8E-3530-4AC4-B172-09A984DBEDBB}" destId="{415DDA44-12A7-4BC9-98BB-E5ADA2B533F2}" srcOrd="2" destOrd="0" presId="urn:microsoft.com/office/officeart/2005/8/layout/list1"/>
    <dgm:cxn modelId="{8F3B2CA6-E443-4313-A236-BD2469F97498}" type="presParOf" srcId="{DB9E2C8E-3530-4AC4-B172-09A984DBEDBB}" destId="{B4D6CF91-F730-4701-99FF-02DCD0ABDC23}" srcOrd="3" destOrd="0" presId="urn:microsoft.com/office/officeart/2005/8/layout/list1"/>
    <dgm:cxn modelId="{2D26177C-37F4-4EB0-930F-1908378EB3A6}" type="presParOf" srcId="{DB9E2C8E-3530-4AC4-B172-09A984DBEDBB}" destId="{4D3D79DD-ED6C-4888-96A0-C78C6558FDD0}" srcOrd="4" destOrd="0" presId="urn:microsoft.com/office/officeart/2005/8/layout/list1"/>
    <dgm:cxn modelId="{129BAC98-7C8B-4AB3-B4A3-7D3968AE4020}" type="presParOf" srcId="{4D3D79DD-ED6C-4888-96A0-C78C6558FDD0}" destId="{6CFD0175-B322-4825-90A1-BB8AE618F577}" srcOrd="0" destOrd="0" presId="urn:microsoft.com/office/officeart/2005/8/layout/list1"/>
    <dgm:cxn modelId="{CA4D5578-6CD2-4708-A193-FA913A9C96C8}" type="presParOf" srcId="{4D3D79DD-ED6C-4888-96A0-C78C6558FDD0}" destId="{1486FBE6-CC38-46D3-992F-A8833F9A61E2}" srcOrd="1" destOrd="0" presId="urn:microsoft.com/office/officeart/2005/8/layout/list1"/>
    <dgm:cxn modelId="{BCFE359A-DE01-4DBB-972E-2CDE157DBDE7}" type="presParOf" srcId="{DB9E2C8E-3530-4AC4-B172-09A984DBEDBB}" destId="{8A27491E-8F09-4BA4-8E88-F22F8E7E6508}" srcOrd="5" destOrd="0" presId="urn:microsoft.com/office/officeart/2005/8/layout/list1"/>
    <dgm:cxn modelId="{E293C481-DF3E-4350-9CA0-C999C378A5BE}" type="presParOf" srcId="{DB9E2C8E-3530-4AC4-B172-09A984DBEDBB}" destId="{93DF787B-C9AE-44D0-8C5B-A457412AFF8C}" srcOrd="6" destOrd="0" presId="urn:microsoft.com/office/officeart/2005/8/layout/list1"/>
    <dgm:cxn modelId="{DDAC6252-4A51-4174-86A7-1EFBC8A62955}" type="presParOf" srcId="{DB9E2C8E-3530-4AC4-B172-09A984DBEDBB}" destId="{EB362955-76D4-4D06-937B-E5AF199FBAAC}" srcOrd="7" destOrd="0" presId="urn:microsoft.com/office/officeart/2005/8/layout/list1"/>
    <dgm:cxn modelId="{10396B32-DE17-4E1D-98F6-279C8E1CB169}" type="presParOf" srcId="{DB9E2C8E-3530-4AC4-B172-09A984DBEDBB}" destId="{62E8A7EF-7E22-46B1-931A-36FFE8A17880}" srcOrd="8" destOrd="0" presId="urn:microsoft.com/office/officeart/2005/8/layout/list1"/>
    <dgm:cxn modelId="{8B270571-CFE5-4B45-A592-17536F0743E3}" type="presParOf" srcId="{62E8A7EF-7E22-46B1-931A-36FFE8A17880}" destId="{1F4118AF-DCA9-4139-8AC9-61F1F9BCFCFA}" srcOrd="0" destOrd="0" presId="urn:microsoft.com/office/officeart/2005/8/layout/list1"/>
    <dgm:cxn modelId="{C06D4B09-2C60-4F07-82A5-206C44C83BA5}" type="presParOf" srcId="{62E8A7EF-7E22-46B1-931A-36FFE8A17880}" destId="{3F6B43AA-4C6A-4DBE-B42F-362687D28E27}" srcOrd="1" destOrd="0" presId="urn:microsoft.com/office/officeart/2005/8/layout/list1"/>
    <dgm:cxn modelId="{7EFF27B3-6783-4EAD-8D96-029661C78CE1}" type="presParOf" srcId="{DB9E2C8E-3530-4AC4-B172-09A984DBEDBB}" destId="{C3928503-A0EB-44C0-BA5B-AEC76FDDB6F5}" srcOrd="9" destOrd="0" presId="urn:microsoft.com/office/officeart/2005/8/layout/list1"/>
    <dgm:cxn modelId="{E0475C4B-BE44-49FB-AD21-A12BEE607E37}" type="presParOf" srcId="{DB9E2C8E-3530-4AC4-B172-09A984DBEDBB}" destId="{E9885719-2DBB-449B-8FCC-9FEEE71B6EC0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ACFF3-0291-4366-861E-876450E701D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962F6C-0178-4034-98F0-4C97E135224E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ясних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дуже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складних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сприйняття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привабливих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простих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гасел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недооцінка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значення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пропаганди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роз'яснення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революції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народу.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F294C7-A4D3-4E90-87AC-D8748571DB11}" type="parTrans" cxnId="{4CA1A206-FA85-469E-94BD-A218ABF274F6}">
      <dgm:prSet/>
      <dgm:spPr/>
      <dgm:t>
        <a:bodyPr/>
        <a:lstStyle/>
        <a:p>
          <a:endParaRPr lang="ru-RU"/>
        </a:p>
      </dgm:t>
    </dgm:pt>
    <dgm:pt modelId="{831712D4-2917-4737-B465-195A1966BF30}" type="sibTrans" cxnId="{4CA1A206-FA85-469E-94BD-A218ABF274F6}">
      <dgm:prSet/>
      <dgm:spPr/>
      <dgm:t>
        <a:bodyPr/>
        <a:lstStyle/>
        <a:p>
          <a:endParaRPr lang="ru-RU"/>
        </a:p>
      </dgm:t>
    </dgm:pt>
    <dgm:pt modelId="{83B6AF18-B7D6-40A5-87C6-480DE2645103}">
      <dgm:prSet custT="1"/>
      <dgm:spPr/>
      <dgm:t>
        <a:bodyPr/>
        <a:lstStyle/>
        <a:p>
          <a:pPr algn="ctr"/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Українські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лідери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були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перейняті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духом прагматизму та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реалізму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знаходилися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полоні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революційної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романтики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утопізму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uk-UA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9F2290-8D09-428F-9EF5-930024171D2E}" type="parTrans" cxnId="{4AB61F70-332C-485A-B57A-D0F7868BBD5A}">
      <dgm:prSet/>
      <dgm:spPr/>
      <dgm:t>
        <a:bodyPr/>
        <a:lstStyle/>
        <a:p>
          <a:endParaRPr lang="ru-RU"/>
        </a:p>
      </dgm:t>
    </dgm:pt>
    <dgm:pt modelId="{16033DBC-B3BC-4B9D-B1FB-09BE90DF40BC}" type="sibTrans" cxnId="{4AB61F70-332C-485A-B57A-D0F7868BBD5A}">
      <dgm:prSet/>
      <dgm:spPr/>
      <dgm:t>
        <a:bodyPr/>
        <a:lstStyle/>
        <a:p>
          <a:endParaRPr lang="ru-RU"/>
        </a:p>
      </dgm:t>
    </dgm:pt>
    <dgm:pt modelId="{C5B463D8-67AA-4EDA-8DE6-69388ECA583B}">
      <dgm:prSet custT="1"/>
      <dgm:spPr/>
      <dgm:t>
        <a:bodyPr/>
        <a:lstStyle/>
        <a:p>
          <a:pPr algn="ctr"/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єдності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серед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лідерів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руху</a:t>
          </a:r>
          <a:r>
            <a:rPr lang="ru-RU" sz="24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1F238E-1FB8-444A-BF01-095DBAAE2376}" type="parTrans" cxnId="{AA3FA86C-78E2-46E6-B9A2-BAA186633686}">
      <dgm:prSet/>
      <dgm:spPr/>
      <dgm:t>
        <a:bodyPr/>
        <a:lstStyle/>
        <a:p>
          <a:endParaRPr lang="ru-RU"/>
        </a:p>
      </dgm:t>
    </dgm:pt>
    <dgm:pt modelId="{BFA65781-B1B2-46B2-8B4C-265C872A249F}" type="sibTrans" cxnId="{AA3FA86C-78E2-46E6-B9A2-BAA186633686}">
      <dgm:prSet/>
      <dgm:spPr/>
      <dgm:t>
        <a:bodyPr/>
        <a:lstStyle/>
        <a:p>
          <a:endParaRPr lang="ru-RU"/>
        </a:p>
      </dgm:t>
    </dgm:pt>
    <dgm:pt modelId="{920F7ABD-98B8-48FE-938F-D8F6BD6BA8F0}" type="pres">
      <dgm:prSet presAssocID="{F9FACFF3-0291-4366-861E-876450E701D7}" presName="linear" presStyleCnt="0">
        <dgm:presLayoutVars>
          <dgm:dir/>
          <dgm:animLvl val="lvl"/>
          <dgm:resizeHandles val="exact"/>
        </dgm:presLayoutVars>
      </dgm:prSet>
      <dgm:spPr/>
    </dgm:pt>
    <dgm:pt modelId="{1502CFFE-ED48-49CE-94DA-79A8BD9C7352}" type="pres">
      <dgm:prSet presAssocID="{4E962F6C-0178-4034-98F0-4C97E135224E}" presName="parentLin" presStyleCnt="0"/>
      <dgm:spPr/>
    </dgm:pt>
    <dgm:pt modelId="{ADBAA7A2-A3F3-4198-873C-7FCFFA601131}" type="pres">
      <dgm:prSet presAssocID="{4E962F6C-0178-4034-98F0-4C97E135224E}" presName="parentLeftMargin" presStyleLbl="node1" presStyleIdx="0" presStyleCnt="3"/>
      <dgm:spPr/>
    </dgm:pt>
    <dgm:pt modelId="{87E4C92F-1DAA-4DA7-958E-3EF332B26028}" type="pres">
      <dgm:prSet presAssocID="{4E962F6C-0178-4034-98F0-4C97E13522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9B4827-4B2E-4B73-BB8F-2553FF4A748B}" type="pres">
      <dgm:prSet presAssocID="{4E962F6C-0178-4034-98F0-4C97E135224E}" presName="negativeSpace" presStyleCnt="0"/>
      <dgm:spPr/>
    </dgm:pt>
    <dgm:pt modelId="{74E36C2E-B305-43E1-9FCA-251A958EC92E}" type="pres">
      <dgm:prSet presAssocID="{4E962F6C-0178-4034-98F0-4C97E135224E}" presName="childText" presStyleLbl="conFgAcc1" presStyleIdx="0" presStyleCnt="3">
        <dgm:presLayoutVars>
          <dgm:bulletEnabled val="1"/>
        </dgm:presLayoutVars>
      </dgm:prSet>
      <dgm:spPr/>
    </dgm:pt>
    <dgm:pt modelId="{AA506549-5A3A-429B-BC9F-F96FEF642B0A}" type="pres">
      <dgm:prSet presAssocID="{831712D4-2917-4737-B465-195A1966BF30}" presName="spaceBetweenRectangles" presStyleCnt="0"/>
      <dgm:spPr/>
    </dgm:pt>
    <dgm:pt modelId="{1D07D02F-ACFF-434C-9653-41233B139A07}" type="pres">
      <dgm:prSet presAssocID="{83B6AF18-B7D6-40A5-87C6-480DE2645103}" presName="parentLin" presStyleCnt="0"/>
      <dgm:spPr/>
    </dgm:pt>
    <dgm:pt modelId="{662F1663-DD5A-4E0B-8404-4A26DC850541}" type="pres">
      <dgm:prSet presAssocID="{83B6AF18-B7D6-40A5-87C6-480DE2645103}" presName="parentLeftMargin" presStyleLbl="node1" presStyleIdx="0" presStyleCnt="3"/>
      <dgm:spPr/>
    </dgm:pt>
    <dgm:pt modelId="{49956FDE-6F66-4D6D-B310-2DABF56470E6}" type="pres">
      <dgm:prSet presAssocID="{83B6AF18-B7D6-40A5-87C6-480DE26451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0F2AA0-2D90-45F2-90E6-01431C06374B}" type="pres">
      <dgm:prSet presAssocID="{83B6AF18-B7D6-40A5-87C6-480DE2645103}" presName="negativeSpace" presStyleCnt="0"/>
      <dgm:spPr/>
    </dgm:pt>
    <dgm:pt modelId="{2202BAEC-5BFA-475C-B981-5D52175B5B84}" type="pres">
      <dgm:prSet presAssocID="{83B6AF18-B7D6-40A5-87C6-480DE2645103}" presName="childText" presStyleLbl="conFgAcc1" presStyleIdx="1" presStyleCnt="3">
        <dgm:presLayoutVars>
          <dgm:bulletEnabled val="1"/>
        </dgm:presLayoutVars>
      </dgm:prSet>
      <dgm:spPr/>
    </dgm:pt>
    <dgm:pt modelId="{817B3E3E-3CF8-48F6-AAB4-1749F7665068}" type="pres">
      <dgm:prSet presAssocID="{16033DBC-B3BC-4B9D-B1FB-09BE90DF40BC}" presName="spaceBetweenRectangles" presStyleCnt="0"/>
      <dgm:spPr/>
    </dgm:pt>
    <dgm:pt modelId="{8AC448F4-C052-4324-B0BF-E88F9053DB51}" type="pres">
      <dgm:prSet presAssocID="{C5B463D8-67AA-4EDA-8DE6-69388ECA583B}" presName="parentLin" presStyleCnt="0"/>
      <dgm:spPr/>
    </dgm:pt>
    <dgm:pt modelId="{E1C85CE7-C1CC-4C64-854C-61697A9FBC3E}" type="pres">
      <dgm:prSet presAssocID="{C5B463D8-67AA-4EDA-8DE6-69388ECA583B}" presName="parentLeftMargin" presStyleLbl="node1" presStyleIdx="1" presStyleCnt="3"/>
      <dgm:spPr/>
    </dgm:pt>
    <dgm:pt modelId="{FDCB89AE-3A98-4635-9C1A-02985DFBC5BB}" type="pres">
      <dgm:prSet presAssocID="{C5B463D8-67AA-4EDA-8DE6-69388ECA58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64873-95B6-4D65-BC7F-92301D0BB9D4}" type="pres">
      <dgm:prSet presAssocID="{C5B463D8-67AA-4EDA-8DE6-69388ECA583B}" presName="negativeSpace" presStyleCnt="0"/>
      <dgm:spPr/>
    </dgm:pt>
    <dgm:pt modelId="{7D094D95-8598-4EEC-BB98-C8A611FE26F8}" type="pres">
      <dgm:prSet presAssocID="{C5B463D8-67AA-4EDA-8DE6-69388ECA58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4F973F0-A5AD-434E-A690-D60EEC7643AE}" type="presOf" srcId="{C5B463D8-67AA-4EDA-8DE6-69388ECA583B}" destId="{E1C85CE7-C1CC-4C64-854C-61697A9FBC3E}" srcOrd="0" destOrd="0" presId="urn:microsoft.com/office/officeart/2005/8/layout/list1"/>
    <dgm:cxn modelId="{F743BB81-2FB9-414D-9DF7-93E334D4BCAD}" type="presOf" srcId="{83B6AF18-B7D6-40A5-87C6-480DE2645103}" destId="{662F1663-DD5A-4E0B-8404-4A26DC850541}" srcOrd="0" destOrd="0" presId="urn:microsoft.com/office/officeart/2005/8/layout/list1"/>
    <dgm:cxn modelId="{AA3FA86C-78E2-46E6-B9A2-BAA186633686}" srcId="{F9FACFF3-0291-4366-861E-876450E701D7}" destId="{C5B463D8-67AA-4EDA-8DE6-69388ECA583B}" srcOrd="2" destOrd="0" parTransId="{C81F238E-1FB8-444A-BF01-095DBAAE2376}" sibTransId="{BFA65781-B1B2-46B2-8B4C-265C872A249F}"/>
    <dgm:cxn modelId="{247BFF84-5699-49BA-89A2-54240999E57E}" type="presOf" srcId="{83B6AF18-B7D6-40A5-87C6-480DE2645103}" destId="{49956FDE-6F66-4D6D-B310-2DABF56470E6}" srcOrd="1" destOrd="0" presId="urn:microsoft.com/office/officeart/2005/8/layout/list1"/>
    <dgm:cxn modelId="{4AB61F70-332C-485A-B57A-D0F7868BBD5A}" srcId="{F9FACFF3-0291-4366-861E-876450E701D7}" destId="{83B6AF18-B7D6-40A5-87C6-480DE2645103}" srcOrd="1" destOrd="0" parTransId="{BB9F2290-8D09-428F-9EF5-930024171D2E}" sibTransId="{16033DBC-B3BC-4B9D-B1FB-09BE90DF40BC}"/>
    <dgm:cxn modelId="{4CA1A206-FA85-469E-94BD-A218ABF274F6}" srcId="{F9FACFF3-0291-4366-861E-876450E701D7}" destId="{4E962F6C-0178-4034-98F0-4C97E135224E}" srcOrd="0" destOrd="0" parTransId="{56F294C7-A4D3-4E90-87AC-D8748571DB11}" sibTransId="{831712D4-2917-4737-B465-195A1966BF30}"/>
    <dgm:cxn modelId="{44E39D3C-0842-474C-ABFF-E6EBE75ED6E7}" type="presOf" srcId="{4E962F6C-0178-4034-98F0-4C97E135224E}" destId="{ADBAA7A2-A3F3-4198-873C-7FCFFA601131}" srcOrd="0" destOrd="0" presId="urn:microsoft.com/office/officeart/2005/8/layout/list1"/>
    <dgm:cxn modelId="{120FC9AD-2659-43A5-ADB4-D71C85F7E3B3}" type="presOf" srcId="{4E962F6C-0178-4034-98F0-4C97E135224E}" destId="{87E4C92F-1DAA-4DA7-958E-3EF332B26028}" srcOrd="1" destOrd="0" presId="urn:microsoft.com/office/officeart/2005/8/layout/list1"/>
    <dgm:cxn modelId="{C9DEBAC3-D3D3-4972-B4C9-E3951E9A0652}" type="presOf" srcId="{C5B463D8-67AA-4EDA-8DE6-69388ECA583B}" destId="{FDCB89AE-3A98-4635-9C1A-02985DFBC5BB}" srcOrd="1" destOrd="0" presId="urn:microsoft.com/office/officeart/2005/8/layout/list1"/>
    <dgm:cxn modelId="{AC60F7CC-24B5-46A9-A030-B0C018511772}" type="presOf" srcId="{F9FACFF3-0291-4366-861E-876450E701D7}" destId="{920F7ABD-98B8-48FE-938F-D8F6BD6BA8F0}" srcOrd="0" destOrd="0" presId="urn:microsoft.com/office/officeart/2005/8/layout/list1"/>
    <dgm:cxn modelId="{0438CB26-958D-47ED-BFD6-114F91BF407E}" type="presParOf" srcId="{920F7ABD-98B8-48FE-938F-D8F6BD6BA8F0}" destId="{1502CFFE-ED48-49CE-94DA-79A8BD9C7352}" srcOrd="0" destOrd="0" presId="urn:microsoft.com/office/officeart/2005/8/layout/list1"/>
    <dgm:cxn modelId="{605E0467-98E4-4924-BCB5-F11626D78034}" type="presParOf" srcId="{1502CFFE-ED48-49CE-94DA-79A8BD9C7352}" destId="{ADBAA7A2-A3F3-4198-873C-7FCFFA601131}" srcOrd="0" destOrd="0" presId="urn:microsoft.com/office/officeart/2005/8/layout/list1"/>
    <dgm:cxn modelId="{B10F4084-47C7-4831-85A9-1195E708048D}" type="presParOf" srcId="{1502CFFE-ED48-49CE-94DA-79A8BD9C7352}" destId="{87E4C92F-1DAA-4DA7-958E-3EF332B26028}" srcOrd="1" destOrd="0" presId="urn:microsoft.com/office/officeart/2005/8/layout/list1"/>
    <dgm:cxn modelId="{CB2DFF8A-6BC0-466D-914E-D66E9278BC3B}" type="presParOf" srcId="{920F7ABD-98B8-48FE-938F-D8F6BD6BA8F0}" destId="{439B4827-4B2E-4B73-BB8F-2553FF4A748B}" srcOrd="1" destOrd="0" presId="urn:microsoft.com/office/officeart/2005/8/layout/list1"/>
    <dgm:cxn modelId="{51087EE1-5099-4326-B74F-176A4E4FED63}" type="presParOf" srcId="{920F7ABD-98B8-48FE-938F-D8F6BD6BA8F0}" destId="{74E36C2E-B305-43E1-9FCA-251A958EC92E}" srcOrd="2" destOrd="0" presId="urn:microsoft.com/office/officeart/2005/8/layout/list1"/>
    <dgm:cxn modelId="{8E817814-ED36-48E2-BD6E-B42BB8357A1E}" type="presParOf" srcId="{920F7ABD-98B8-48FE-938F-D8F6BD6BA8F0}" destId="{AA506549-5A3A-429B-BC9F-F96FEF642B0A}" srcOrd="3" destOrd="0" presId="urn:microsoft.com/office/officeart/2005/8/layout/list1"/>
    <dgm:cxn modelId="{7A7DF8F1-4B83-4112-BCE2-345459D85D76}" type="presParOf" srcId="{920F7ABD-98B8-48FE-938F-D8F6BD6BA8F0}" destId="{1D07D02F-ACFF-434C-9653-41233B139A07}" srcOrd="4" destOrd="0" presId="urn:microsoft.com/office/officeart/2005/8/layout/list1"/>
    <dgm:cxn modelId="{A79EB9BF-C999-410C-B5D2-903DACA79FC0}" type="presParOf" srcId="{1D07D02F-ACFF-434C-9653-41233B139A07}" destId="{662F1663-DD5A-4E0B-8404-4A26DC850541}" srcOrd="0" destOrd="0" presId="urn:microsoft.com/office/officeart/2005/8/layout/list1"/>
    <dgm:cxn modelId="{B7F56103-CE3F-44CA-8A35-94434AC82F81}" type="presParOf" srcId="{1D07D02F-ACFF-434C-9653-41233B139A07}" destId="{49956FDE-6F66-4D6D-B310-2DABF56470E6}" srcOrd="1" destOrd="0" presId="urn:microsoft.com/office/officeart/2005/8/layout/list1"/>
    <dgm:cxn modelId="{532D14D0-2C46-46B9-8B15-CD5950522CFF}" type="presParOf" srcId="{920F7ABD-98B8-48FE-938F-D8F6BD6BA8F0}" destId="{2B0F2AA0-2D90-45F2-90E6-01431C06374B}" srcOrd="5" destOrd="0" presId="urn:microsoft.com/office/officeart/2005/8/layout/list1"/>
    <dgm:cxn modelId="{E88A5DDC-63A3-44B9-94D2-ECA2FF8BF2C3}" type="presParOf" srcId="{920F7ABD-98B8-48FE-938F-D8F6BD6BA8F0}" destId="{2202BAEC-5BFA-475C-B981-5D52175B5B84}" srcOrd="6" destOrd="0" presId="urn:microsoft.com/office/officeart/2005/8/layout/list1"/>
    <dgm:cxn modelId="{83C5AE4F-CCE6-4335-ADB6-8E5FDF765552}" type="presParOf" srcId="{920F7ABD-98B8-48FE-938F-D8F6BD6BA8F0}" destId="{817B3E3E-3CF8-48F6-AAB4-1749F7665068}" srcOrd="7" destOrd="0" presId="urn:microsoft.com/office/officeart/2005/8/layout/list1"/>
    <dgm:cxn modelId="{CB1C9E8D-84E4-4FD9-A80C-E61C69F7F789}" type="presParOf" srcId="{920F7ABD-98B8-48FE-938F-D8F6BD6BA8F0}" destId="{8AC448F4-C052-4324-B0BF-E88F9053DB51}" srcOrd="8" destOrd="0" presId="urn:microsoft.com/office/officeart/2005/8/layout/list1"/>
    <dgm:cxn modelId="{DC2D6A3E-B074-4080-9AEC-6670296B854A}" type="presParOf" srcId="{8AC448F4-C052-4324-B0BF-E88F9053DB51}" destId="{E1C85CE7-C1CC-4C64-854C-61697A9FBC3E}" srcOrd="0" destOrd="0" presId="urn:microsoft.com/office/officeart/2005/8/layout/list1"/>
    <dgm:cxn modelId="{9FEBAD41-9DE7-4876-921D-665D5895F4C4}" type="presParOf" srcId="{8AC448F4-C052-4324-B0BF-E88F9053DB51}" destId="{FDCB89AE-3A98-4635-9C1A-02985DFBC5BB}" srcOrd="1" destOrd="0" presId="urn:microsoft.com/office/officeart/2005/8/layout/list1"/>
    <dgm:cxn modelId="{C6C0E63D-1C07-4278-AE69-7597B3DB4910}" type="presParOf" srcId="{920F7ABD-98B8-48FE-938F-D8F6BD6BA8F0}" destId="{8D164873-95B6-4D65-BC7F-92301D0BB9D4}" srcOrd="9" destOrd="0" presId="urn:microsoft.com/office/officeart/2005/8/layout/list1"/>
    <dgm:cxn modelId="{079DAB55-6236-4780-A8F5-ACA528C4F2F5}" type="presParOf" srcId="{920F7ABD-98B8-48FE-938F-D8F6BD6BA8F0}" destId="{7D094D95-8598-4EEC-BB98-C8A611FE26F8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A1155-AD0F-4B41-BAA1-ADF144A2ECF8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9746E45-6470-41D5-8891-FE3CC798859F}">
      <dgm:prSet/>
      <dgm:spPr/>
      <dgm:t>
        <a:bodyPr/>
        <a:lstStyle/>
        <a:p>
          <a:pPr algn="ctr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Надмірна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молодість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провідників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серед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них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багато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двадцять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кілька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!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Навіть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релятивно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старша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складалася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людей,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небагато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понад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тридцятку</a:t>
          </a:r>
          <a:r>
            <a:rPr lang="ru-RU" dirty="0" smtClean="0"/>
            <a:t>. </a:t>
          </a:r>
          <a:endParaRPr lang="ru-RU" dirty="0"/>
        </a:p>
      </dgm:t>
    </dgm:pt>
    <dgm:pt modelId="{F5C57CEE-1EEF-41BF-A29A-FAC0809EB4E8}" type="parTrans" cxnId="{1347F888-8177-4030-8962-06BBAC1FE984}">
      <dgm:prSet/>
      <dgm:spPr/>
      <dgm:t>
        <a:bodyPr/>
        <a:lstStyle/>
        <a:p>
          <a:endParaRPr lang="ru-RU"/>
        </a:p>
      </dgm:t>
    </dgm:pt>
    <dgm:pt modelId="{F63BE3AE-8760-4901-9EBA-4843087F4B16}" type="sibTrans" cxnId="{1347F888-8177-4030-8962-06BBAC1FE984}">
      <dgm:prSet/>
      <dgm:spPr/>
      <dgm:t>
        <a:bodyPr/>
        <a:lstStyle/>
        <a:p>
          <a:endParaRPr lang="ru-RU"/>
        </a:p>
      </dgm:t>
    </dgm:pt>
    <dgm:pt modelId="{0DC89F33-F6A7-4C76-9A1E-60AEF80DCAA0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рухові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цілком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бракувало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областях нормального 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партійного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парляментарної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законодавчої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практики,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адміністрації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дипломатії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військовости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фінансів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F8BC76-ADF0-4365-893E-B530928BB7D7}" type="parTrans" cxnId="{11E7B31E-2653-4300-815F-6CD0D7A31425}">
      <dgm:prSet/>
      <dgm:spPr/>
      <dgm:t>
        <a:bodyPr/>
        <a:lstStyle/>
        <a:p>
          <a:endParaRPr lang="ru-RU"/>
        </a:p>
      </dgm:t>
    </dgm:pt>
    <dgm:pt modelId="{B44C1BF8-8F44-4456-9D1B-5B292981635B}" type="sibTrans" cxnId="{11E7B31E-2653-4300-815F-6CD0D7A31425}">
      <dgm:prSet/>
      <dgm:spPr/>
      <dgm:t>
        <a:bodyPr/>
        <a:lstStyle/>
        <a:p>
          <a:endParaRPr lang="ru-RU"/>
        </a:p>
      </dgm:t>
    </dgm:pt>
    <dgm:pt modelId="{B856E1F9-9A03-4513-BF0B-54C563C9798C}">
      <dgm:prSet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Брак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центральної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Недостача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міцної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центрової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націонал-демократичної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партії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поставила у 1917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незручне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двозначне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становище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соціялістичні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Об’єктивна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ситуація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вимагала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соціялістичного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“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дрібнобуржуазно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”-демократичного курсу.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C47D0B-224B-413A-8C43-E0A5B904C18C}" type="parTrans" cxnId="{55957556-EBD4-4E3A-8EDC-9E3A35DE0BDF}">
      <dgm:prSet/>
      <dgm:spPr/>
      <dgm:t>
        <a:bodyPr/>
        <a:lstStyle/>
        <a:p>
          <a:endParaRPr lang="ru-RU"/>
        </a:p>
      </dgm:t>
    </dgm:pt>
    <dgm:pt modelId="{9658DD48-38FB-4AD8-A4EA-716B20B45D61}" type="sibTrans" cxnId="{55957556-EBD4-4E3A-8EDC-9E3A35DE0BDF}">
      <dgm:prSet/>
      <dgm:spPr/>
      <dgm:t>
        <a:bodyPr/>
        <a:lstStyle/>
        <a:p>
          <a:endParaRPr lang="ru-RU"/>
        </a:p>
      </dgm:t>
    </dgm:pt>
    <dgm:pt modelId="{08E6F2DB-9E8D-462C-9078-0380D45C3246}">
      <dgm:prSet custT="1"/>
      <dgm:spPr/>
      <dgm:t>
        <a:bodyPr/>
        <a:lstStyle/>
        <a:p>
          <a:pPr algn="ctr"/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Ідейні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збочення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тогочасного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українства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властивий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дух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народництва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революційної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романтики та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соціяльного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утопізму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B7AEE5-C684-4027-9F13-67D42BDADD45}" type="parTrans" cxnId="{C4C83490-A08A-4BE3-A594-70CE7AAD82F3}">
      <dgm:prSet/>
      <dgm:spPr/>
      <dgm:t>
        <a:bodyPr/>
        <a:lstStyle/>
        <a:p>
          <a:endParaRPr lang="ru-RU"/>
        </a:p>
      </dgm:t>
    </dgm:pt>
    <dgm:pt modelId="{72827A0F-C274-41E6-A0B5-220F7E44484B}" type="sibTrans" cxnId="{C4C83490-A08A-4BE3-A594-70CE7AAD82F3}">
      <dgm:prSet/>
      <dgm:spPr/>
      <dgm:t>
        <a:bodyPr/>
        <a:lstStyle/>
        <a:p>
          <a:endParaRPr lang="ru-RU"/>
        </a:p>
      </dgm:t>
    </dgm:pt>
    <dgm:pt modelId="{88BD94C9-CADA-4995-B695-0928F9C859E4}" type="pres">
      <dgm:prSet presAssocID="{5DAA1155-AD0F-4B41-BAA1-ADF144A2ECF8}" presName="linear" presStyleCnt="0">
        <dgm:presLayoutVars>
          <dgm:animLvl val="lvl"/>
          <dgm:resizeHandles val="exact"/>
        </dgm:presLayoutVars>
      </dgm:prSet>
      <dgm:spPr/>
    </dgm:pt>
    <dgm:pt modelId="{C4450DC8-94AE-4FB6-9EEA-877E6881302A}" type="pres">
      <dgm:prSet presAssocID="{39746E45-6470-41D5-8891-FE3CC798859F}" presName="parentText" presStyleLbl="node1" presStyleIdx="0" presStyleCnt="4" custLinFactY="-23773" custLinFactNeighborX="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6740B-44A1-4474-9E15-221B6450B484}" type="pres">
      <dgm:prSet presAssocID="{F63BE3AE-8760-4901-9EBA-4843087F4B16}" presName="spacer" presStyleCnt="0"/>
      <dgm:spPr/>
    </dgm:pt>
    <dgm:pt modelId="{714403AE-43BF-447C-A1F2-BF4060E871B9}" type="pres">
      <dgm:prSet presAssocID="{0DC89F33-F6A7-4C76-9A1E-60AEF80DCAA0}" presName="parentText" presStyleLbl="node1" presStyleIdx="1" presStyleCnt="4" custLinFactY="-933" custLinFactNeighborX="840" custLinFactNeighborY="-100000">
        <dgm:presLayoutVars>
          <dgm:chMax val="0"/>
          <dgm:bulletEnabled val="1"/>
        </dgm:presLayoutVars>
      </dgm:prSet>
      <dgm:spPr/>
    </dgm:pt>
    <dgm:pt modelId="{DED03BFD-90A1-4BEC-BFCA-787D3F43C65D}" type="pres">
      <dgm:prSet presAssocID="{B44C1BF8-8F44-4456-9D1B-5B292981635B}" presName="spacer" presStyleCnt="0"/>
      <dgm:spPr/>
    </dgm:pt>
    <dgm:pt modelId="{B60667F8-5A88-48E4-B3D0-62CB8F6D4ADA}" type="pres">
      <dgm:prSet presAssocID="{B856E1F9-9A03-4513-BF0B-54C563C979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CFEEC-3B2F-483E-A17D-EDC176BADAD7}" type="pres">
      <dgm:prSet presAssocID="{9658DD48-38FB-4AD8-A4EA-716B20B45D61}" presName="spacer" presStyleCnt="0"/>
      <dgm:spPr/>
    </dgm:pt>
    <dgm:pt modelId="{3A45C208-5B2C-46E2-A09A-8E7714D0469E}" type="pres">
      <dgm:prSet presAssocID="{08E6F2DB-9E8D-462C-9078-0380D45C32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E7B31E-2653-4300-815F-6CD0D7A31425}" srcId="{5DAA1155-AD0F-4B41-BAA1-ADF144A2ECF8}" destId="{0DC89F33-F6A7-4C76-9A1E-60AEF80DCAA0}" srcOrd="1" destOrd="0" parTransId="{1DF8BC76-ADF0-4365-893E-B530928BB7D7}" sibTransId="{B44C1BF8-8F44-4456-9D1B-5B292981635B}"/>
    <dgm:cxn modelId="{55957556-EBD4-4E3A-8EDC-9E3A35DE0BDF}" srcId="{5DAA1155-AD0F-4B41-BAA1-ADF144A2ECF8}" destId="{B856E1F9-9A03-4513-BF0B-54C563C9798C}" srcOrd="2" destOrd="0" parTransId="{14C47D0B-224B-413A-8C43-E0A5B904C18C}" sibTransId="{9658DD48-38FB-4AD8-A4EA-716B20B45D61}"/>
    <dgm:cxn modelId="{7DA96B4C-2188-4013-A5F7-06211E9BEA8F}" type="presOf" srcId="{08E6F2DB-9E8D-462C-9078-0380D45C3246}" destId="{3A45C208-5B2C-46E2-A09A-8E7714D0469E}" srcOrd="0" destOrd="0" presId="urn:microsoft.com/office/officeart/2005/8/layout/vList2"/>
    <dgm:cxn modelId="{8715253E-E6C3-4DE8-AFFA-A9E54E9EB790}" type="presOf" srcId="{5DAA1155-AD0F-4B41-BAA1-ADF144A2ECF8}" destId="{88BD94C9-CADA-4995-B695-0928F9C859E4}" srcOrd="0" destOrd="0" presId="urn:microsoft.com/office/officeart/2005/8/layout/vList2"/>
    <dgm:cxn modelId="{1347F888-8177-4030-8962-06BBAC1FE984}" srcId="{5DAA1155-AD0F-4B41-BAA1-ADF144A2ECF8}" destId="{39746E45-6470-41D5-8891-FE3CC798859F}" srcOrd="0" destOrd="0" parTransId="{F5C57CEE-1EEF-41BF-A29A-FAC0809EB4E8}" sibTransId="{F63BE3AE-8760-4901-9EBA-4843087F4B16}"/>
    <dgm:cxn modelId="{C4C83490-A08A-4BE3-A594-70CE7AAD82F3}" srcId="{5DAA1155-AD0F-4B41-BAA1-ADF144A2ECF8}" destId="{08E6F2DB-9E8D-462C-9078-0380D45C3246}" srcOrd="3" destOrd="0" parTransId="{78B7AEE5-C684-4027-9F13-67D42BDADD45}" sibTransId="{72827A0F-C274-41E6-A0B5-220F7E44484B}"/>
    <dgm:cxn modelId="{6D4C47C9-21A9-46EF-8D4D-86B462A82C69}" type="presOf" srcId="{39746E45-6470-41D5-8891-FE3CC798859F}" destId="{C4450DC8-94AE-4FB6-9EEA-877E6881302A}" srcOrd="0" destOrd="0" presId="urn:microsoft.com/office/officeart/2005/8/layout/vList2"/>
    <dgm:cxn modelId="{2EADF712-793C-4AAC-A7C3-6A6FCA8702DA}" type="presOf" srcId="{B856E1F9-9A03-4513-BF0B-54C563C9798C}" destId="{B60667F8-5A88-48E4-B3D0-62CB8F6D4ADA}" srcOrd="0" destOrd="0" presId="urn:microsoft.com/office/officeart/2005/8/layout/vList2"/>
    <dgm:cxn modelId="{74D67216-C3A7-4C22-A00E-E7141FB440A9}" type="presOf" srcId="{0DC89F33-F6A7-4C76-9A1E-60AEF80DCAA0}" destId="{714403AE-43BF-447C-A1F2-BF4060E871B9}" srcOrd="0" destOrd="0" presId="urn:microsoft.com/office/officeart/2005/8/layout/vList2"/>
    <dgm:cxn modelId="{8401EE29-4E53-4857-8696-0A0E4BE30718}" type="presParOf" srcId="{88BD94C9-CADA-4995-B695-0928F9C859E4}" destId="{C4450DC8-94AE-4FB6-9EEA-877E6881302A}" srcOrd="0" destOrd="0" presId="urn:microsoft.com/office/officeart/2005/8/layout/vList2"/>
    <dgm:cxn modelId="{76FB8E01-FD58-4E09-8557-3A6B7D7FC9E7}" type="presParOf" srcId="{88BD94C9-CADA-4995-B695-0928F9C859E4}" destId="{ADF6740B-44A1-4474-9E15-221B6450B484}" srcOrd="1" destOrd="0" presId="urn:microsoft.com/office/officeart/2005/8/layout/vList2"/>
    <dgm:cxn modelId="{ACC0719C-4F40-4C2F-8594-A25807B7F7D4}" type="presParOf" srcId="{88BD94C9-CADA-4995-B695-0928F9C859E4}" destId="{714403AE-43BF-447C-A1F2-BF4060E871B9}" srcOrd="2" destOrd="0" presId="urn:microsoft.com/office/officeart/2005/8/layout/vList2"/>
    <dgm:cxn modelId="{4526CC14-C03D-4734-9B67-F1751AB6D40C}" type="presParOf" srcId="{88BD94C9-CADA-4995-B695-0928F9C859E4}" destId="{DED03BFD-90A1-4BEC-BFCA-787D3F43C65D}" srcOrd="3" destOrd="0" presId="urn:microsoft.com/office/officeart/2005/8/layout/vList2"/>
    <dgm:cxn modelId="{16169DB0-6D10-44E0-B815-116100764E01}" type="presParOf" srcId="{88BD94C9-CADA-4995-B695-0928F9C859E4}" destId="{B60667F8-5A88-48E4-B3D0-62CB8F6D4ADA}" srcOrd="4" destOrd="0" presId="urn:microsoft.com/office/officeart/2005/8/layout/vList2"/>
    <dgm:cxn modelId="{54E5650C-F835-40C2-A099-C0358AE66229}" type="presParOf" srcId="{88BD94C9-CADA-4995-B695-0928F9C859E4}" destId="{319CFEEC-3B2F-483E-A17D-EDC176BADAD7}" srcOrd="5" destOrd="0" presId="urn:microsoft.com/office/officeart/2005/8/layout/vList2"/>
    <dgm:cxn modelId="{F89B8056-5096-45EC-B84B-D3D6183E0FED}" type="presParOf" srcId="{88BD94C9-CADA-4995-B695-0928F9C859E4}" destId="{3A45C208-5B2C-46E2-A09A-8E7714D0469E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83F47E-5AEE-4708-89DE-874EF65B4DE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CEE7D3-F6BA-452D-BC8A-6757E43243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286808" cy="56436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Поразка</a:t>
            </a:r>
            <a:r>
              <a:rPr lang="ru-RU" sz="48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Української</a:t>
            </a:r>
            <a:r>
              <a:rPr lang="ru-RU" sz="48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8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революції</a:t>
            </a:r>
            <a:r>
              <a:rPr lang="ru-RU" sz="48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ru-RU" sz="5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sz="5400" i="1" cap="none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sz="5400" i="1" cap="none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shade val="30000"/>
                    <a:satMod val="1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sz="5400" i="1" cap="none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shade val="30000"/>
                    <a:satMod val="1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sz="5400" i="1" cap="none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shade val="30000"/>
                    <a:satMod val="1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sz="5400" i="1" cap="none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shade val="30000"/>
                    <a:satMod val="1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недооцінка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зовнішніх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чинників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загострення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внутрішніх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i="1" cap="none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протиріч</a:t>
            </a:r>
            <a:r>
              <a:rPr lang="ru-RU" sz="4400" i="1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4000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cap="none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cap="none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4857784" cy="292895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Софійській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проголошено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возз'єднання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УНР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ЗУНР.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Західноукраїнська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перетворювалася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область УНР,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продовжувала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своя система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06px-Act_Zlu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2078608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0px-Mity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48"/>
            <a:ext cx="2928958" cy="342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3a63ff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857628"/>
            <a:ext cx="4016510" cy="258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643602" cy="37862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квітня було підписано договір між УНР і Польщею, за яким Польща визнавала незалежність України, зобов'язувалася не укладати жодних угод з третіми країнами, ворожими Україні, визнавала за УНР право на територію східніше від границь Речі Посполитої 1772 року.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Ризі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сторонами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досягнута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домовленість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перемир'я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Тим самим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порушила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Варшавський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mon_Petlj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0"/>
            <a:ext cx="2606189" cy="357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ie-sudski-_petlura_polish_and_ukrainian_officers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857628"/>
            <a:ext cx="3625957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olish Russian Signing of the Treaty of Riga 19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14752"/>
            <a:ext cx="3962147" cy="284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9"/>
            <a:ext cx="5286412" cy="3714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1920–1921 роках в Україні діяли численні повстанські загони. У кінці жовтня — листопаді 1921 року війська УНР здійснили рейд по Правобережжю з ціллю координації повстанських дій, підняття антибільшовицького повстання.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1921 року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більшовики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репресійними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заходами уже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підірвали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повстанського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ctober-world-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57628"/>
            <a:ext cx="4071902" cy="27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роневик_у_Смольного_1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00042"/>
            <a:ext cx="3714776" cy="267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545826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071942"/>
            <a:ext cx="43074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500726" cy="3429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історик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української революції Ісака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Мазепи про причини поразки: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Двохсотлітня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московська неволя скалічила український народ: знищила його нормальну соціальну будову, підпорядкувала широкі українські маси культурним, господарським і політичним впливам російського суспільства, створила з українського народу сиру етнографічну масу несвідомих і неорганізованих робітників і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Mazepa_Isa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24" y="214290"/>
            <a:ext cx="241418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71876"/>
            <a:ext cx="5129204" cy="301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поразки революції :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500062"/>
          <a:ext cx="7424737" cy="600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50112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429683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Лисяк-Рудницьк</a:t>
            </a:r>
            <a:r>
              <a:rPr lang="uk-UA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виділя</a:t>
            </a:r>
            <a:r>
              <a:rPr lang="uk-UA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визвольних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50112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929222" cy="4000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утримати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окремішність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 проект,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1846-1847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невеликого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мрійників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Кирило-Мефодіїського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братства –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вилонення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українства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політичноїі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загальноруського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потоку.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Величезн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досягненням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 1914 р.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заледве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уявляли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ставали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u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857628"/>
            <a:ext cx="3976682" cy="2783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rmiia-u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4150828" cy="251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in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42918"/>
            <a:ext cx="380962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572560" cy="27146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Українська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революція 1917–1921 років — черга подій, пов'язаних з національно-визвольною боротьбою українського народу, яка відбувалася в умовах запеклої громадянської війни та іноземної інтервенції. Поштовхом до початку Української революції стала Лютнева революція в Російській імперії.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65533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286124"/>
            <a:ext cx="4929190" cy="324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470648" cy="4512002"/>
          </a:xfrm>
        </p:spPr>
        <p:txBody>
          <a:bodyPr>
            <a:normAutofit/>
          </a:bodyPr>
          <a:lstStyle/>
          <a:p>
            <a:pPr algn="ctr"/>
            <a:r>
              <a:rPr lang="uk-UA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072494" cy="27146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лютого (8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1917 року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Петрограді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страйки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 того, як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ліквідовані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виконавча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перейшла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Тимчасовим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урядом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губернських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повітових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комісарів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березня була сформована Українська Центральна Рада, головою якої обрали М.Грушевського.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14752"/>
            <a:ext cx="4143372" cy="294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edagogical_Museum_in_Ky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6190"/>
            <a:ext cx="4312498" cy="274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643470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10(23)червня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засіданні Комітету Центральної Ради був прийнятий і тоді ж на Всеукраїнському військовому з'їзді оприлюднений І Універсал,  в якому говорилося про національно-територіальну автономію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(16)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Центральна Рада проголосила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Універсал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йшлося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УЦР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заклику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уряду до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УЦР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меншин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революційної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демократії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px-1st_Univer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928670"/>
            <a:ext cx="3672749" cy="4499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4857784" cy="33575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листопада 1917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оголошений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текст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Третього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Універсалу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М.Грушевський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наголошував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 тому,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"широка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автономія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початок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перетворенню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"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державу “. 4 (17)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Раднарком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оприлюднив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Маніфест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ультимативними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ради».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290"/>
            <a:ext cx="2855562" cy="325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917_manda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357562"/>
            <a:ext cx="3381052" cy="329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3823340" cy="285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500694" cy="3429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(9 лютого) УНР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підписали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Брестський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висловили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відмовилися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взаємних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претензій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війною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зобов'язалися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зносини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паритетні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валют, провести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військовополоненими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надлишками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kraine and Brest’s peac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786190"/>
            <a:ext cx="398145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Голубович_Всеволод_Олександрови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42852"/>
            <a:ext cx="248048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Ukrainian ambasadors, UN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39338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286280" cy="58579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 29 квітня на Всеукраїнському з`їзді хліборобів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Скоропадський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проголошений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Центральна Рада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підійшла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 самого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законотворчості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сумнів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безперечні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успіхи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00px-Prayer_for_Hetman_Skoropadsky_1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071942"/>
            <a:ext cx="4286280" cy="2587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koropadsky_-_1918_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71480"/>
            <a:ext cx="2834931" cy="324802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572032" cy="3000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зречення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утворена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заявила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відтепер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належати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трудящим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класам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робітництву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селянству.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55674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9" y="3786190"/>
            <a:ext cx="4485997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yrektoriy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8604"/>
            <a:ext cx="3419856" cy="216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ynnychenk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214686"/>
            <a:ext cx="2490122" cy="3376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214974" cy="3143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УНРада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маніфестом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проголосила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державу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Буковини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закликала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меншини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направити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УНРаду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 листопада 1918 над ратушею Львова уже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розвівався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прапор.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-5235-1-2015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643314"/>
            <a:ext cx="3714776" cy="2897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47px-ЗУН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64" y="285728"/>
            <a:ext cx="436535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Уряд_ЗУНР_1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86190"/>
            <a:ext cx="364381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202</TotalTime>
  <Words>1078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Поразка Української революції:    недооцінка зовнішніх чинників чи загострення внутрішніх протиріч?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Причини поразки революції :</vt:lpstr>
      <vt:lpstr>Слайд 15</vt:lpstr>
      <vt:lpstr>Слайд 16</vt:lpstr>
      <vt:lpstr>Слайд 17</vt:lpstr>
      <vt:lpstr>Іван Лисяк-Рудницький виділяє такі чотири причини поразки українських визвольних змагань: </vt:lpstr>
      <vt:lpstr>Слайд 19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25</cp:revision>
  <dcterms:created xsi:type="dcterms:W3CDTF">2014-03-09T16:36:00Z</dcterms:created>
  <dcterms:modified xsi:type="dcterms:W3CDTF">2014-03-09T19:58:52Z</dcterms:modified>
</cp:coreProperties>
</file>