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F19382-D604-4907-AE79-481F50E0DB73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15A9FC-44DD-4740-A2A2-CE8DB611154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400" dirty="0" smtClean="0"/>
              <a:t>1941 рік.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800" dirty="0" smtClean="0"/>
              <a:t/>
            </a:r>
            <a:br>
              <a:rPr lang="ru-RU" sz="5800" dirty="0" smtClean="0"/>
            </a:br>
            <a:r>
              <a:rPr lang="ru-RU" sz="5800" dirty="0" smtClean="0"/>
              <a:t>Ки</a:t>
            </a:r>
            <a:r>
              <a:rPr lang="uk-UA" sz="5800" dirty="0" smtClean="0"/>
              <a:t>їв в окупації. </a:t>
            </a:r>
            <a:endParaRPr lang="ru-RU" sz="5800" dirty="0"/>
          </a:p>
        </p:txBody>
      </p:sp>
    </p:spTree>
    <p:extLst>
      <p:ext uri="{BB962C8B-B14F-4D97-AF65-F5344CB8AC3E}">
        <p14:creationId xmlns:p14="http://schemas.microsoft.com/office/powerpoint/2010/main" val="22526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>
        <p:wipe/>
      </p:transition>
    </mc:Choice>
    <mc:Fallback xmlns="">
      <p:transition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80920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410"/>
      </p:ext>
    </p:extLst>
  </p:cSld>
  <p:clrMapOvr>
    <a:masterClrMapping/>
  </p:clrMapOvr>
  <p:transition spd="slow" advTm="5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24936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Бульвар </a:t>
            </a:r>
            <a:r>
              <a:rPr lang="ru-RU" sz="3200" dirty="0" err="1"/>
              <a:t>Шевченка</a:t>
            </a:r>
            <a:r>
              <a:rPr lang="ru-RU" sz="3200" dirty="0"/>
              <a:t>, </a:t>
            </a:r>
            <a:r>
              <a:rPr lang="ru-RU" sz="3200" dirty="0" err="1"/>
              <a:t>попереду</a:t>
            </a:r>
            <a:r>
              <a:rPr lang="ru-RU" sz="3200" dirty="0"/>
              <a:t> </a:t>
            </a:r>
            <a:r>
              <a:rPr lang="ru-RU" sz="3200" dirty="0" err="1"/>
              <a:t>Бессарабський</a:t>
            </a:r>
            <a:r>
              <a:rPr lang="ru-RU" sz="3200" dirty="0"/>
              <a:t> </a:t>
            </a:r>
            <a:r>
              <a:rPr lang="ru-RU" sz="3200" dirty="0" err="1"/>
              <a:t>ринок</a:t>
            </a:r>
            <a:r>
              <a:rPr lang="ru-RU" sz="3200" dirty="0"/>
              <a:t>, </a:t>
            </a:r>
            <a:r>
              <a:rPr lang="ru-RU" sz="3200" dirty="0" err="1"/>
              <a:t>вересень</a:t>
            </a:r>
            <a:r>
              <a:rPr lang="ru-RU" sz="3200" dirty="0"/>
              <a:t> 1941 року</a:t>
            </a:r>
          </a:p>
        </p:txBody>
      </p:sp>
    </p:spTree>
    <p:extLst>
      <p:ext uri="{BB962C8B-B14F-4D97-AF65-F5344CB8AC3E}">
        <p14:creationId xmlns:p14="http://schemas.microsoft.com/office/powerpoint/2010/main" val="1524025982"/>
      </p:ext>
    </p:extLst>
  </p:cSld>
  <p:clrMapOvr>
    <a:masterClrMapping/>
  </p:clrMapOvr>
  <p:transition spd="slow" advTm="7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352928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Біженці</a:t>
            </a:r>
            <a:r>
              <a:rPr lang="ru-RU" sz="3200" dirty="0"/>
              <a:t> у </a:t>
            </a:r>
            <a:r>
              <a:rPr lang="ru-RU" sz="3200" dirty="0" err="1"/>
              <a:t>сквері</a:t>
            </a:r>
            <a:r>
              <a:rPr lang="ru-RU" sz="3200" dirty="0"/>
              <a:t> </a:t>
            </a:r>
            <a:r>
              <a:rPr lang="ru-RU" sz="3200" dirty="0" err="1"/>
              <a:t>біля</a:t>
            </a:r>
            <a:r>
              <a:rPr lang="ru-RU" sz="3200" dirty="0"/>
              <a:t> </a:t>
            </a:r>
            <a:r>
              <a:rPr lang="ru-RU" sz="3200" dirty="0" err="1"/>
              <a:t>Золотих</a:t>
            </a:r>
            <a:r>
              <a:rPr lang="ru-RU" sz="3200" dirty="0"/>
              <a:t> </a:t>
            </a:r>
            <a:r>
              <a:rPr lang="ru-RU" sz="3200" dirty="0" err="1"/>
              <a:t>воріт</a:t>
            </a:r>
            <a:r>
              <a:rPr lang="ru-RU" sz="3200" dirty="0"/>
              <a:t> </a:t>
            </a:r>
            <a:r>
              <a:rPr lang="ru-RU" sz="3200" dirty="0" err="1"/>
              <a:t>неподалік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усім</a:t>
            </a:r>
            <a:r>
              <a:rPr lang="ru-RU" sz="3200" dirty="0"/>
              <a:t> </a:t>
            </a:r>
            <a:r>
              <a:rPr lang="ru-RU" sz="3200" dirty="0" err="1"/>
              <a:t>відомого</a:t>
            </a:r>
            <a:r>
              <a:rPr lang="ru-RU" sz="3200" dirty="0"/>
              <a:t> </a:t>
            </a:r>
            <a:r>
              <a:rPr lang="ru-RU" sz="3200" dirty="0" err="1"/>
              <a:t>чавунного</a:t>
            </a:r>
            <a:r>
              <a:rPr lang="ru-RU" sz="3200" dirty="0"/>
              <a:t> фонтану</a:t>
            </a:r>
          </a:p>
        </p:txBody>
      </p:sp>
    </p:spTree>
    <p:extLst>
      <p:ext uri="{BB962C8B-B14F-4D97-AF65-F5344CB8AC3E}">
        <p14:creationId xmlns:p14="http://schemas.microsoft.com/office/powerpoint/2010/main" val="2089578831"/>
      </p:ext>
    </p:extLst>
  </p:cSld>
  <p:clrMapOvr>
    <a:masterClrMapping/>
  </p:clrMapOvr>
  <p:transition spd="slow" advTm="1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80920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Будівля</a:t>
            </a:r>
            <a:r>
              <a:rPr lang="ru-RU" sz="2800" dirty="0"/>
              <a:t> штабу </a:t>
            </a:r>
            <a:r>
              <a:rPr lang="ru-RU" sz="2800" dirty="0" err="1"/>
              <a:t>Київського</a:t>
            </a:r>
            <a:r>
              <a:rPr lang="ru-RU" sz="2800" dirty="0"/>
              <a:t> </a:t>
            </a:r>
            <a:r>
              <a:rPr lang="ru-RU" sz="2800" dirty="0" err="1"/>
              <a:t>військового</a:t>
            </a:r>
            <a:r>
              <a:rPr lang="ru-RU" sz="2800" dirty="0"/>
              <a:t> округу </a:t>
            </a:r>
            <a:r>
              <a:rPr lang="ru-RU" sz="2800" dirty="0" err="1"/>
              <a:t>зайнята</a:t>
            </a:r>
            <a:r>
              <a:rPr lang="ru-RU" sz="2800" dirty="0"/>
              <a:t> </a:t>
            </a:r>
            <a:r>
              <a:rPr lang="ru-RU" sz="2800" dirty="0" err="1"/>
              <a:t>німцями</a:t>
            </a:r>
            <a:r>
              <a:rPr lang="ru-RU" sz="2800" dirty="0"/>
              <a:t>. </a:t>
            </a:r>
            <a:r>
              <a:rPr lang="ru-RU" sz="2800" dirty="0" err="1"/>
              <a:t>Нині</a:t>
            </a:r>
            <a:r>
              <a:rPr lang="ru-RU" sz="2800" dirty="0"/>
              <a:t> тут </a:t>
            </a:r>
            <a:r>
              <a:rPr lang="ru-RU" sz="2800" dirty="0" err="1"/>
              <a:t>Секретаріат</a:t>
            </a:r>
            <a:r>
              <a:rPr lang="ru-RU" sz="2800" dirty="0"/>
              <a:t> президента </a:t>
            </a:r>
            <a:r>
              <a:rPr lang="ru-RU" sz="2800" dirty="0" err="1"/>
              <a:t>України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3804948"/>
      </p:ext>
    </p:extLst>
  </p:cSld>
  <p:clrMapOvr>
    <a:masterClrMapping/>
  </p:clrMapOvr>
  <p:transition spd="slow" advTm="11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 </a:t>
            </a:r>
            <a:r>
              <a:rPr lang="ru-RU" dirty="0" err="1"/>
              <a:t>в'їзді</a:t>
            </a:r>
            <a:r>
              <a:rPr lang="ru-RU" dirty="0"/>
              <a:t> до </a:t>
            </a:r>
            <a:r>
              <a:rPr lang="ru-RU" dirty="0" err="1"/>
              <a:t>міста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575398"/>
      </p:ext>
    </p:extLst>
  </p:cSld>
  <p:clrMapOvr>
    <a:masterClrMapping/>
  </p:clrMapOvr>
  <p:transition spd="slow" advTm="8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608512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 smtClean="0"/>
              <a:t>офіцер</a:t>
            </a:r>
            <a:r>
              <a:rPr lang="ru-RU" dirty="0"/>
              <a:t>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Андріївської</a:t>
            </a:r>
            <a:r>
              <a:rPr lang="ru-RU" dirty="0"/>
              <a:t> церкви, </a:t>
            </a:r>
            <a:r>
              <a:rPr lang="ru-RU" dirty="0" err="1"/>
              <a:t>осінь</a:t>
            </a:r>
            <a:r>
              <a:rPr lang="ru-RU" dirty="0"/>
              <a:t> 1941 року</a:t>
            </a:r>
          </a:p>
        </p:txBody>
      </p:sp>
    </p:spTree>
    <p:extLst>
      <p:ext uri="{BB962C8B-B14F-4D97-AF65-F5344CB8AC3E}">
        <p14:creationId xmlns:p14="http://schemas.microsoft.com/office/powerpoint/2010/main" val="1324594989"/>
      </p:ext>
    </p:extLst>
  </p:cSld>
  <p:clrMapOvr>
    <a:masterClrMapping/>
  </p:clrMapOvr>
  <p:transition spd="slow" advTm="5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336704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600" dirty="0" err="1"/>
              <a:t>Контрасти</a:t>
            </a:r>
            <a:r>
              <a:rPr lang="ru-RU" sz="2600" dirty="0"/>
              <a:t> </a:t>
            </a:r>
            <a:r>
              <a:rPr lang="ru-RU" sz="2600" dirty="0" err="1"/>
              <a:t>радянської</a:t>
            </a:r>
            <a:r>
              <a:rPr lang="ru-RU" sz="2600" dirty="0"/>
              <a:t> </a:t>
            </a:r>
            <a:r>
              <a:rPr lang="ru-RU" sz="2600" dirty="0" err="1"/>
              <a:t>реальності</a:t>
            </a:r>
            <a:r>
              <a:rPr lang="ru-RU" sz="2600" dirty="0"/>
              <a:t>. </a:t>
            </a:r>
            <a:r>
              <a:rPr lang="ru-RU" sz="2600" dirty="0" err="1"/>
              <a:t>Безлад</a:t>
            </a:r>
            <a:r>
              <a:rPr lang="ru-RU" sz="2600" dirty="0"/>
              <a:t> на </a:t>
            </a:r>
            <a:r>
              <a:rPr lang="ru-RU" sz="2600" dirty="0" err="1"/>
              <a:t>місці</a:t>
            </a:r>
            <a:r>
              <a:rPr lang="ru-RU" sz="2600" dirty="0"/>
              <a:t> </a:t>
            </a:r>
            <a:r>
              <a:rPr lang="ru-RU" sz="2600" dirty="0" err="1"/>
              <a:t>зруйнованого</a:t>
            </a:r>
            <a:r>
              <a:rPr lang="ru-RU" sz="2600" dirty="0"/>
              <a:t> </a:t>
            </a:r>
            <a:r>
              <a:rPr lang="ru-RU" sz="2600" dirty="0" err="1"/>
              <a:t>Михайлівського</a:t>
            </a:r>
            <a:r>
              <a:rPr lang="ru-RU" sz="2600" dirty="0"/>
              <a:t> собору, де до </a:t>
            </a:r>
            <a:r>
              <a:rPr lang="ru-RU" sz="2600" dirty="0" err="1"/>
              <a:t>війни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якесь</a:t>
            </a:r>
            <a:r>
              <a:rPr lang="ru-RU" sz="2600" dirty="0"/>
              <a:t> АТП, і </a:t>
            </a:r>
            <a:r>
              <a:rPr lang="ru-RU" sz="2600" dirty="0" err="1"/>
              <a:t>велич</a:t>
            </a:r>
            <a:r>
              <a:rPr lang="ru-RU" sz="2600" dirty="0"/>
              <a:t> </a:t>
            </a:r>
            <a:r>
              <a:rPr lang="ru-RU" sz="2600" dirty="0" err="1"/>
              <a:t>будівлі</a:t>
            </a:r>
            <a:r>
              <a:rPr lang="ru-RU" sz="2600" dirty="0"/>
              <a:t> ЦК КП(б)У, </a:t>
            </a:r>
            <a:r>
              <a:rPr lang="ru-RU" sz="2600" dirty="0" err="1"/>
              <a:t>нині</a:t>
            </a:r>
            <a:r>
              <a:rPr lang="ru-RU" sz="2600" dirty="0"/>
              <a:t> МВС, </a:t>
            </a:r>
            <a:r>
              <a:rPr lang="ru-RU" sz="2600" dirty="0" err="1"/>
              <a:t>осінь</a:t>
            </a:r>
            <a:r>
              <a:rPr lang="ru-RU" sz="2600" dirty="0"/>
              <a:t> 1941 року</a:t>
            </a:r>
          </a:p>
        </p:txBody>
      </p:sp>
    </p:spTree>
    <p:extLst>
      <p:ext uri="{BB962C8B-B14F-4D97-AF65-F5344CB8AC3E}">
        <p14:creationId xmlns:p14="http://schemas.microsoft.com/office/powerpoint/2010/main" val="1432922819"/>
      </p:ext>
    </p:extLst>
  </p:cSld>
  <p:clrMapOvr>
    <a:masterClrMapping/>
  </p:clrMapOvr>
  <p:transition spd="slow" advTm="15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стадіону</a:t>
            </a:r>
            <a:r>
              <a:rPr lang="ru-RU" dirty="0"/>
              <a:t> </a:t>
            </a:r>
            <a:r>
              <a:rPr lang="ru-RU" dirty="0" smtClean="0"/>
              <a:t>Динамо.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073147"/>
      </p:ext>
    </p:extLst>
  </p:cSld>
  <p:clrMapOvr>
    <a:masterClrMapping/>
  </p:clrMapOvr>
  <p:transition spd="slow" advTm="5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36904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Аскольдової</a:t>
            </a:r>
            <a:r>
              <a:rPr lang="ru-RU" dirty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912183"/>
      </p:ext>
    </p:extLst>
  </p:cSld>
  <p:clrMapOvr>
    <a:masterClrMapping/>
  </p:clrMapOvr>
  <p:transition spd="slow" advTm="6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136904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Червоний</a:t>
            </a:r>
            <a:r>
              <a:rPr lang="ru-RU" dirty="0"/>
              <a:t> корпус </a:t>
            </a:r>
            <a:r>
              <a:rPr lang="ru-RU" dirty="0" err="1"/>
              <a:t>Університету</a:t>
            </a:r>
            <a:r>
              <a:rPr lang="ru-RU" dirty="0"/>
              <a:t>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22328"/>
      </p:ext>
    </p:extLst>
  </p:cSld>
  <p:clrMapOvr>
    <a:masterClrMapping/>
  </p:clrMapOvr>
  <p:transition spd="slow" advTm="8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47755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Хрещатик</a:t>
            </a:r>
            <a:r>
              <a:rPr lang="ru-RU" b="1" dirty="0"/>
              <a:t>, </a:t>
            </a:r>
            <a:r>
              <a:rPr lang="ru-RU" b="1" dirty="0" err="1"/>
              <a:t>будівля</a:t>
            </a:r>
            <a:r>
              <a:rPr lang="ru-RU" b="1" dirty="0"/>
              <a:t> ЦУМу, 1942 </a:t>
            </a:r>
            <a:r>
              <a:rPr lang="ru-RU" b="1" dirty="0" err="1" smtClean="0"/>
              <a:t>рік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7565070"/>
      </p:ext>
    </p:extLst>
  </p:cSld>
  <p:clrMapOvr>
    <a:masterClrMapping/>
  </p:clrMapOvr>
  <p:transition spd="slow" advTm="5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104456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Успенський</a:t>
            </a:r>
            <a:r>
              <a:rPr lang="ru-RU" dirty="0"/>
              <a:t> собор </a:t>
            </a:r>
            <a:r>
              <a:rPr lang="ru-RU" dirty="0" err="1"/>
              <a:t>Києво-Печерської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, листопад 1941 року</a:t>
            </a:r>
          </a:p>
        </p:txBody>
      </p:sp>
    </p:spTree>
    <p:extLst>
      <p:ext uri="{BB962C8B-B14F-4D97-AF65-F5344CB8AC3E}">
        <p14:creationId xmlns:p14="http://schemas.microsoft.com/office/powerpoint/2010/main" val="1461607121"/>
      </p:ext>
    </p:extLst>
  </p:cSld>
  <p:clrMapOvr>
    <a:masterClrMapping/>
  </p:clrMapOvr>
  <p:transition spd="slow" advTm="8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4536504" cy="561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368152"/>
          </a:xfrm>
        </p:spPr>
        <p:txBody>
          <a:bodyPr/>
          <a:lstStyle/>
          <a:p>
            <a:r>
              <a:rPr lang="ru-RU" dirty="0"/>
              <a:t>Киянки з </a:t>
            </a:r>
            <a:r>
              <a:rPr lang="ru-RU" dirty="0" err="1" smtClean="0"/>
              <a:t>німцями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148818"/>
      </p:ext>
    </p:extLst>
  </p:cSld>
  <p:clrMapOvr>
    <a:masterClrMapping/>
  </p:clrMapOvr>
  <p:transition spd="slow" advTm="6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136904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371600"/>
          </a:xfrm>
        </p:spPr>
        <p:txBody>
          <a:bodyPr>
            <a:normAutofit/>
          </a:bodyPr>
          <a:lstStyle/>
          <a:p>
            <a:r>
              <a:rPr lang="ru-RU" sz="2800" dirty="0" err="1"/>
              <a:t>Німецький</a:t>
            </a:r>
            <a:r>
              <a:rPr lang="ru-RU" sz="2800" dirty="0"/>
              <a:t> </a:t>
            </a:r>
            <a:r>
              <a:rPr lang="ru-RU" sz="2800" dirty="0" err="1"/>
              <a:t>мотоцикліст</a:t>
            </a:r>
            <a:r>
              <a:rPr lang="ru-RU" sz="2800" dirty="0"/>
              <a:t> на </a:t>
            </a:r>
            <a:r>
              <a:rPr lang="ru-RU" sz="2800" dirty="0" err="1" smtClean="0"/>
              <a:t>Хрещатику</a:t>
            </a:r>
            <a:r>
              <a:rPr lang="ru-RU" sz="2800" dirty="0"/>
              <a:t>, </a:t>
            </a:r>
            <a:r>
              <a:rPr lang="ru-RU" sz="2800" dirty="0" err="1"/>
              <a:t>вересень</a:t>
            </a:r>
            <a:r>
              <a:rPr lang="ru-RU" sz="2800" dirty="0"/>
              <a:t> 1941 року. </a:t>
            </a:r>
            <a:r>
              <a:rPr lang="ru-RU" sz="2800" dirty="0" err="1"/>
              <a:t>Праворуч</a:t>
            </a:r>
            <a:r>
              <a:rPr lang="ru-RU" sz="2800" dirty="0"/>
              <a:t> </a:t>
            </a:r>
            <a:r>
              <a:rPr lang="ru-RU" sz="2800" dirty="0" err="1"/>
              <a:t>будівля</a:t>
            </a:r>
            <a:r>
              <a:rPr lang="ru-RU" sz="2800" dirty="0"/>
              <a:t> ЦУМу, </a:t>
            </a:r>
            <a:r>
              <a:rPr lang="ru-RU" sz="2800" dirty="0" err="1"/>
              <a:t>попереду</a:t>
            </a:r>
            <a:r>
              <a:rPr lang="ru-RU" sz="2800" dirty="0"/>
              <a:t> </a:t>
            </a:r>
            <a:r>
              <a:rPr lang="ru-RU" sz="2800" dirty="0" smtClean="0"/>
              <a:t>Бессарабка.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0923109"/>
      </p:ext>
    </p:extLst>
  </p:cSld>
  <p:clrMapOvr>
    <a:masterClrMapping/>
  </p:clrMapOvr>
  <p:transition spd="slow" advTm="10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24936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Дід</a:t>
            </a:r>
            <a:r>
              <a:rPr lang="ru-RU" dirty="0"/>
              <a:t> </a:t>
            </a:r>
            <a:r>
              <a:rPr lang="ru-RU" dirty="0" err="1"/>
              <a:t>спостерігає</a:t>
            </a:r>
            <a:r>
              <a:rPr lang="ru-RU" dirty="0"/>
              <a:t> за </a:t>
            </a:r>
            <a:r>
              <a:rPr lang="ru-RU" dirty="0" err="1"/>
              <a:t>німцями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повз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, 19 </a:t>
            </a:r>
            <a:r>
              <a:rPr lang="ru-RU" dirty="0" err="1"/>
              <a:t>вересня</a:t>
            </a:r>
            <a:r>
              <a:rPr lang="ru-RU" dirty="0"/>
              <a:t> 1941 </a:t>
            </a:r>
            <a:r>
              <a:rPr lang="ru-RU" dirty="0" smtClean="0"/>
              <a:t>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336558"/>
      </p:ext>
    </p:extLst>
  </p:cSld>
  <p:clrMapOvr>
    <a:masterClrMapping/>
  </p:clrMapOvr>
  <p:transition spd="slow" advTm="8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96944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400" dirty="0" err="1"/>
              <a:t>Розвідувальний</a:t>
            </a:r>
            <a:r>
              <a:rPr lang="ru-RU" sz="2400" dirty="0"/>
              <a:t> </a:t>
            </a:r>
            <a:r>
              <a:rPr lang="ru-RU" sz="2400" dirty="0" err="1"/>
              <a:t>підрозділ</a:t>
            </a:r>
            <a:r>
              <a:rPr lang="ru-RU" sz="2400" dirty="0"/>
              <a:t> Вермахту, 19 </a:t>
            </a:r>
            <a:r>
              <a:rPr lang="ru-RU" sz="2400" dirty="0" err="1"/>
              <a:t>вересня</a:t>
            </a:r>
            <a:r>
              <a:rPr lang="ru-RU" sz="2400" dirty="0"/>
              <a:t> 1941 року. </a:t>
            </a:r>
            <a:r>
              <a:rPr lang="ru-RU" sz="2400" dirty="0" err="1"/>
              <a:t>Ліворуч</a:t>
            </a:r>
            <a:r>
              <a:rPr lang="ru-RU" sz="2400" dirty="0"/>
              <a:t> </a:t>
            </a:r>
            <a:r>
              <a:rPr lang="ru-RU" sz="2400" dirty="0" err="1"/>
              <a:t>будівля</a:t>
            </a:r>
            <a:r>
              <a:rPr lang="ru-RU" sz="2400" dirty="0"/>
              <a:t> старого Арсеналу, </a:t>
            </a:r>
            <a:r>
              <a:rPr lang="ru-RU" sz="2400" dirty="0" err="1"/>
              <a:t>праворуч</a:t>
            </a:r>
            <a:r>
              <a:rPr lang="ru-RU" sz="2400" dirty="0"/>
              <a:t> вежа </a:t>
            </a:r>
            <a:r>
              <a:rPr lang="ru-RU" sz="2400" dirty="0" err="1"/>
              <a:t>Івана</a:t>
            </a:r>
            <a:r>
              <a:rPr lang="ru-RU" sz="2400" dirty="0"/>
              <a:t> </a:t>
            </a:r>
            <a:r>
              <a:rPr lang="ru-RU" sz="2400" dirty="0" err="1"/>
              <a:t>Кушкіна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зробленою</a:t>
            </a:r>
            <a:r>
              <a:rPr lang="ru-RU" sz="2400" dirty="0"/>
              <a:t> в нею амбразурою, </a:t>
            </a:r>
            <a:r>
              <a:rPr lang="ru-RU" sz="2400" dirty="0" err="1"/>
              <a:t>вдалині</a:t>
            </a:r>
            <a:r>
              <a:rPr lang="ru-RU" sz="2400" dirty="0"/>
              <a:t> Свято-</a:t>
            </a:r>
            <a:r>
              <a:rPr lang="ru-RU" sz="2400" dirty="0" err="1"/>
              <a:t>троїцькі</a:t>
            </a:r>
            <a:r>
              <a:rPr lang="ru-RU" sz="2400" dirty="0"/>
              <a:t> ворота </a:t>
            </a:r>
            <a:r>
              <a:rPr lang="ru-RU" sz="2400" dirty="0" err="1" smtClean="0"/>
              <a:t>лаври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1869947"/>
      </p:ext>
    </p:extLst>
  </p:cSld>
  <p:clrMapOvr>
    <a:masterClrMapping/>
  </p:clrMapOvr>
  <p:transition spd="slow" advTm="15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5112568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Фото </a:t>
            </a:r>
            <a:r>
              <a:rPr lang="ru-RU" sz="2200" dirty="0" err="1"/>
              <a:t>зроблене</a:t>
            </a:r>
            <a:r>
              <a:rPr lang="ru-RU" sz="2200" dirty="0"/>
              <a:t> з </a:t>
            </a:r>
            <a:r>
              <a:rPr lang="ru-RU" sz="2200" dirty="0" err="1"/>
              <a:t>лаврської</a:t>
            </a:r>
            <a:r>
              <a:rPr lang="ru-RU" sz="2200" dirty="0"/>
              <a:t> </a:t>
            </a:r>
            <a:r>
              <a:rPr lang="ru-RU" sz="2200" dirty="0" err="1"/>
              <a:t>дзвіниці</a:t>
            </a:r>
            <a:r>
              <a:rPr lang="ru-RU" sz="2200" dirty="0"/>
              <a:t>. </a:t>
            </a:r>
            <a:r>
              <a:rPr lang="ru-RU" sz="2200" dirty="0" err="1"/>
              <a:t>Знизу</a:t>
            </a:r>
            <a:r>
              <a:rPr lang="ru-RU" sz="2200" dirty="0"/>
              <a:t> сад та </a:t>
            </a:r>
            <a:r>
              <a:rPr lang="ru-RU" sz="2200" dirty="0" err="1"/>
              <a:t>оборонні</a:t>
            </a:r>
            <a:r>
              <a:rPr lang="ru-RU" sz="2200" dirty="0"/>
              <a:t> </a:t>
            </a:r>
            <a:r>
              <a:rPr lang="ru-RU" sz="2200" dirty="0" err="1"/>
              <a:t>стіни</a:t>
            </a:r>
            <a:r>
              <a:rPr lang="ru-RU" sz="2200" dirty="0"/>
              <a:t> </a:t>
            </a:r>
            <a:r>
              <a:rPr lang="ru-RU" sz="2200" dirty="0" err="1"/>
              <a:t>Лаври</a:t>
            </a:r>
            <a:r>
              <a:rPr lang="ru-RU" sz="2200" dirty="0"/>
              <a:t> з вежею </a:t>
            </a:r>
            <a:r>
              <a:rPr lang="ru-RU" sz="2200" dirty="0" err="1"/>
              <a:t>Івана</a:t>
            </a:r>
            <a:r>
              <a:rPr lang="ru-RU" sz="2200" dirty="0"/>
              <a:t> </a:t>
            </a:r>
            <a:r>
              <a:rPr lang="ru-RU" sz="2200" dirty="0" err="1"/>
              <a:t>Кушкіна</a:t>
            </a:r>
            <a:r>
              <a:rPr lang="ru-RU" sz="2200" dirty="0"/>
              <a:t>, </a:t>
            </a:r>
            <a:r>
              <a:rPr lang="ru-RU" sz="2200" dirty="0" err="1"/>
              <a:t>праворуч</a:t>
            </a:r>
            <a:r>
              <a:rPr lang="ru-RU" sz="2200" dirty="0"/>
              <a:t> </a:t>
            </a:r>
            <a:r>
              <a:rPr lang="ru-RU" sz="2200" dirty="0" err="1"/>
              <a:t>старий</a:t>
            </a:r>
            <a:r>
              <a:rPr lang="ru-RU" sz="2200" dirty="0"/>
              <a:t> Арсенал (</a:t>
            </a:r>
            <a:r>
              <a:rPr lang="ru-RU" sz="2200" dirty="0" err="1"/>
              <a:t>нині</a:t>
            </a:r>
            <a:r>
              <a:rPr lang="ru-RU" sz="2200" dirty="0"/>
              <a:t> там </a:t>
            </a:r>
            <a:r>
              <a:rPr lang="ru-RU" sz="2200" dirty="0" err="1"/>
              <a:t>Український</a:t>
            </a:r>
            <a:r>
              <a:rPr lang="ru-RU" sz="2200" dirty="0"/>
              <a:t> </a:t>
            </a:r>
            <a:r>
              <a:rPr lang="ru-RU" sz="2200" dirty="0" err="1"/>
              <a:t>історичний</a:t>
            </a:r>
            <a:r>
              <a:rPr lang="ru-RU" sz="2200" dirty="0"/>
              <a:t> центр), в </a:t>
            </a:r>
            <a:r>
              <a:rPr lang="ru-RU" sz="2200" dirty="0" err="1"/>
              <a:t>центрі</a:t>
            </a:r>
            <a:r>
              <a:rPr lang="ru-RU" sz="2200" dirty="0"/>
              <a:t> </a:t>
            </a:r>
            <a:r>
              <a:rPr lang="ru-RU" sz="2200" dirty="0" err="1"/>
              <a:t>церква</a:t>
            </a:r>
            <a:r>
              <a:rPr lang="ru-RU" sz="2200" dirty="0"/>
              <a:t> Святого </a:t>
            </a:r>
            <a:r>
              <a:rPr lang="ru-RU" sz="2200" dirty="0" err="1"/>
              <a:t>Феодосія</a:t>
            </a:r>
            <a:r>
              <a:rPr lang="ru-RU" sz="2200" dirty="0"/>
              <a:t> </a:t>
            </a:r>
            <a:r>
              <a:rPr lang="ru-RU" sz="2200" dirty="0" err="1"/>
              <a:t>Печерського</a:t>
            </a:r>
            <a:r>
              <a:rPr lang="ru-RU" sz="2200" dirty="0"/>
              <a:t>, </a:t>
            </a:r>
            <a:r>
              <a:rPr lang="ru-RU" sz="2200" dirty="0" err="1"/>
              <a:t>трохи</a:t>
            </a:r>
            <a:r>
              <a:rPr lang="ru-RU" sz="2200" dirty="0"/>
              <a:t> </a:t>
            </a:r>
            <a:r>
              <a:rPr lang="ru-RU" sz="2200" dirty="0" err="1"/>
              <a:t>вище</a:t>
            </a:r>
            <a:r>
              <a:rPr lang="ru-RU" sz="2200" dirty="0"/>
              <a:t> </a:t>
            </a:r>
            <a:r>
              <a:rPr lang="ru-RU" sz="2200" dirty="0" err="1"/>
              <a:t>видніє</a:t>
            </a:r>
            <a:r>
              <a:rPr lang="ru-RU" sz="2200" dirty="0"/>
              <a:t> </a:t>
            </a:r>
            <a:r>
              <a:rPr lang="ru-RU" sz="2200" dirty="0" err="1"/>
              <a:t>будівля</a:t>
            </a:r>
            <a:r>
              <a:rPr lang="ru-RU" sz="2200" dirty="0"/>
              <a:t> </a:t>
            </a:r>
            <a:r>
              <a:rPr lang="ru-RU" sz="2200" dirty="0" err="1"/>
              <a:t>взуттєвої</a:t>
            </a:r>
            <a:r>
              <a:rPr lang="ru-RU" sz="2200" dirty="0"/>
              <a:t> фабрики №1</a:t>
            </a:r>
          </a:p>
        </p:txBody>
      </p:sp>
    </p:spTree>
    <p:extLst>
      <p:ext uri="{BB962C8B-B14F-4D97-AF65-F5344CB8AC3E}">
        <p14:creationId xmlns:p14="http://schemas.microsoft.com/office/powerpoint/2010/main" val="3797279565"/>
      </p:ext>
    </p:extLst>
  </p:cSld>
  <p:clrMapOvr>
    <a:masterClrMapping/>
  </p:clrMapOvr>
  <p:transition spd="slow" advTm="18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352928" cy="47685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3000" dirty="0" err="1"/>
              <a:t>Німецький</a:t>
            </a:r>
            <a:r>
              <a:rPr lang="ru-RU" sz="3000" dirty="0"/>
              <a:t> </a:t>
            </a:r>
            <a:r>
              <a:rPr lang="ru-RU" sz="3000" dirty="0" err="1"/>
              <a:t>вартовий</a:t>
            </a:r>
            <a:r>
              <a:rPr lang="ru-RU" sz="3000" dirty="0"/>
              <a:t> на </a:t>
            </a:r>
            <a:r>
              <a:rPr lang="ru-RU" sz="3000" dirty="0" err="1"/>
              <a:t>лаврській</a:t>
            </a:r>
            <a:r>
              <a:rPr lang="ru-RU" sz="3000" dirty="0"/>
              <a:t> </a:t>
            </a:r>
            <a:r>
              <a:rPr lang="ru-RU" sz="3000" dirty="0" err="1"/>
              <a:t>дзвіниці</a:t>
            </a:r>
            <a:r>
              <a:rPr lang="ru-RU" sz="3000" dirty="0"/>
              <a:t>, на </a:t>
            </a:r>
            <a:r>
              <a:rPr lang="ru-RU" sz="3000" dirty="0" err="1"/>
              <a:t>Дніпрі</a:t>
            </a:r>
            <a:r>
              <a:rPr lang="ru-RU" sz="3000" dirty="0"/>
              <a:t> </a:t>
            </a:r>
            <a:r>
              <a:rPr lang="ru-RU" sz="3000" dirty="0" err="1"/>
              <a:t>палає</a:t>
            </a:r>
            <a:r>
              <a:rPr lang="ru-RU" sz="3000" dirty="0"/>
              <a:t> </a:t>
            </a:r>
            <a:r>
              <a:rPr lang="ru-RU" sz="3000" dirty="0" err="1"/>
              <a:t>Наводницький</a:t>
            </a:r>
            <a:r>
              <a:rPr lang="ru-RU" sz="3000" dirty="0"/>
              <a:t> </a:t>
            </a:r>
            <a:r>
              <a:rPr lang="ru-RU" sz="3000" dirty="0" err="1"/>
              <a:t>міст</a:t>
            </a:r>
            <a:r>
              <a:rPr lang="ru-RU" sz="3000" dirty="0"/>
              <a:t>, 20 </a:t>
            </a:r>
            <a:r>
              <a:rPr lang="ru-RU" sz="3000" dirty="0" err="1"/>
              <a:t>вересня</a:t>
            </a:r>
            <a:r>
              <a:rPr lang="ru-RU" sz="3000" dirty="0"/>
              <a:t> 1941 року</a:t>
            </a:r>
          </a:p>
        </p:txBody>
      </p:sp>
    </p:spTree>
    <p:extLst>
      <p:ext uri="{BB962C8B-B14F-4D97-AF65-F5344CB8AC3E}">
        <p14:creationId xmlns:p14="http://schemas.microsoft.com/office/powerpoint/2010/main" val="2976660764"/>
      </p:ext>
    </p:extLst>
  </p:cSld>
  <p:clrMapOvr>
    <a:masterClrMapping/>
  </p:clrMapOvr>
  <p:transition spd="slow" advTm="11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5040560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Німець </a:t>
            </a:r>
            <a:r>
              <a:rPr lang="ru-RU" sz="3600" dirty="0" err="1"/>
              <a:t>дзвонить</a:t>
            </a:r>
            <a:r>
              <a:rPr lang="ru-RU" sz="3600" dirty="0"/>
              <a:t> у </a:t>
            </a:r>
            <a:r>
              <a:rPr lang="ru-RU" sz="3600" dirty="0" err="1"/>
              <a:t>дзвони</a:t>
            </a:r>
            <a:r>
              <a:rPr lang="ru-RU" sz="3600" dirty="0"/>
              <a:t> на </a:t>
            </a:r>
            <a:r>
              <a:rPr lang="ru-RU" sz="3600" dirty="0" err="1"/>
              <a:t>лаврській</a:t>
            </a:r>
            <a:r>
              <a:rPr lang="ru-RU" sz="3600" dirty="0"/>
              <a:t> </a:t>
            </a:r>
            <a:r>
              <a:rPr lang="ru-RU" sz="3600" dirty="0" err="1"/>
              <a:t>дзвіниці</a:t>
            </a:r>
            <a:r>
              <a:rPr lang="ru-RU" sz="3600" dirty="0"/>
              <a:t>, 20 </a:t>
            </a:r>
            <a:r>
              <a:rPr lang="ru-RU" sz="3600" dirty="0" err="1"/>
              <a:t>вересня</a:t>
            </a:r>
            <a:r>
              <a:rPr lang="ru-RU" sz="3600" dirty="0"/>
              <a:t> 1941 року</a:t>
            </a:r>
          </a:p>
        </p:txBody>
      </p:sp>
    </p:spTree>
    <p:extLst>
      <p:ext uri="{BB962C8B-B14F-4D97-AF65-F5344CB8AC3E}">
        <p14:creationId xmlns:p14="http://schemas.microsoft.com/office/powerpoint/2010/main" val="807816857"/>
      </p:ext>
    </p:extLst>
  </p:cSld>
  <p:clrMapOvr>
    <a:masterClrMapping/>
  </p:clrMapOvr>
  <p:transition spd="slow" advTm="7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040560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r>
              <a:rPr lang="ru-RU" sz="2200" dirty="0" err="1"/>
              <a:t>Німецький</a:t>
            </a:r>
            <a:r>
              <a:rPr lang="ru-RU" sz="2200" dirty="0"/>
              <a:t> </a:t>
            </a:r>
            <a:r>
              <a:rPr lang="ru-RU" sz="2200" dirty="0" err="1"/>
              <a:t>зв'язківець</a:t>
            </a:r>
            <a:r>
              <a:rPr lang="ru-RU" sz="2200" dirty="0"/>
              <a:t> на </a:t>
            </a:r>
            <a:r>
              <a:rPr lang="ru-RU" sz="2200" dirty="0" err="1"/>
              <a:t>території</a:t>
            </a:r>
            <a:r>
              <a:rPr lang="ru-RU" sz="2200" dirty="0"/>
              <a:t> </a:t>
            </a:r>
            <a:r>
              <a:rPr lang="ru-RU" sz="2200" dirty="0" err="1"/>
              <a:t>Лаври</a:t>
            </a:r>
            <a:r>
              <a:rPr lang="ru-RU" sz="2200" dirty="0"/>
              <a:t>, </a:t>
            </a:r>
            <a:r>
              <a:rPr lang="ru-RU" sz="2200" dirty="0" err="1"/>
              <a:t>вересень</a:t>
            </a:r>
            <a:r>
              <a:rPr lang="ru-RU" sz="2200" dirty="0"/>
              <a:t> 1941 року. </a:t>
            </a:r>
            <a:r>
              <a:rPr lang="ru-RU" sz="2200" dirty="0" err="1"/>
              <a:t>Задимлена</a:t>
            </a:r>
            <a:r>
              <a:rPr lang="ru-RU" sz="2200" dirty="0"/>
              <a:t> </a:t>
            </a:r>
            <a:r>
              <a:rPr lang="ru-RU" sz="2200" dirty="0" err="1"/>
              <a:t>дзвіниця</a:t>
            </a:r>
            <a:r>
              <a:rPr lang="ru-RU" sz="2200" dirty="0"/>
              <a:t>,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підпалили</a:t>
            </a:r>
            <a:r>
              <a:rPr lang="ru-RU" sz="2200" dirty="0"/>
              <a:t> </a:t>
            </a:r>
            <a:r>
              <a:rPr lang="ru-RU" sz="2200" dirty="0" err="1"/>
              <a:t>підпільники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червоноармійці</a:t>
            </a:r>
            <a:r>
              <a:rPr lang="ru-RU" sz="2200" dirty="0"/>
              <a:t>, коли </a:t>
            </a:r>
            <a:r>
              <a:rPr lang="ru-RU" sz="2200" dirty="0" err="1"/>
              <a:t>відступали</a:t>
            </a:r>
            <a:r>
              <a:rPr lang="ru-RU" sz="2200" dirty="0"/>
              <a:t>. Лише </a:t>
            </a:r>
            <a:r>
              <a:rPr lang="ru-RU" sz="2200" dirty="0" err="1"/>
              <a:t>завдяки</a:t>
            </a:r>
            <a:r>
              <a:rPr lang="ru-RU" sz="2200" dirty="0"/>
              <a:t> </a:t>
            </a:r>
            <a:r>
              <a:rPr lang="ru-RU" sz="2200" dirty="0" err="1"/>
              <a:t>зусиллям</a:t>
            </a:r>
            <a:r>
              <a:rPr lang="ru-RU" sz="2200" dirty="0"/>
              <a:t> </a:t>
            </a:r>
            <a:r>
              <a:rPr lang="ru-RU" sz="2200" dirty="0" err="1"/>
              <a:t>німців</a:t>
            </a:r>
            <a:r>
              <a:rPr lang="ru-RU" sz="2200" dirty="0"/>
              <a:t> </a:t>
            </a:r>
            <a:r>
              <a:rPr lang="ru-RU" sz="2200" dirty="0" err="1"/>
              <a:t>дзвіницю</a:t>
            </a:r>
            <a:r>
              <a:rPr lang="ru-RU" sz="2200" dirty="0"/>
              <a:t> </a:t>
            </a:r>
            <a:r>
              <a:rPr lang="ru-RU" sz="2200" dirty="0" err="1"/>
              <a:t>вдалося</a:t>
            </a:r>
            <a:r>
              <a:rPr lang="ru-RU" sz="2200" dirty="0"/>
              <a:t> </a:t>
            </a:r>
            <a:r>
              <a:rPr lang="ru-RU" sz="2200" dirty="0" err="1"/>
              <a:t>врятувати</a:t>
            </a:r>
            <a:r>
              <a:rPr lang="ru-RU" sz="2200" dirty="0"/>
              <a:t>. </a:t>
            </a:r>
            <a:r>
              <a:rPr lang="ru-RU" sz="2200" dirty="0" err="1"/>
              <a:t>Ліворуч</a:t>
            </a:r>
            <a:r>
              <a:rPr lang="ru-RU" sz="2200" dirty="0"/>
              <a:t> </a:t>
            </a:r>
            <a:r>
              <a:rPr lang="ru-RU" sz="2200" dirty="0" err="1"/>
              <a:t>видніє</a:t>
            </a:r>
            <a:r>
              <a:rPr lang="ru-RU" sz="2200" dirty="0"/>
              <a:t> </a:t>
            </a:r>
            <a:r>
              <a:rPr lang="ru-RU" sz="2200" dirty="0" err="1"/>
              <a:t>хрест</a:t>
            </a:r>
            <a:r>
              <a:rPr lang="ru-RU" sz="2200" dirty="0"/>
              <a:t> на </a:t>
            </a:r>
            <a:r>
              <a:rPr lang="ru-RU" sz="2200" dirty="0" err="1"/>
              <a:t>могилі</a:t>
            </a:r>
            <a:r>
              <a:rPr lang="ru-RU" sz="2200" dirty="0"/>
              <a:t> </a:t>
            </a:r>
            <a:r>
              <a:rPr lang="ru-RU" sz="2200" dirty="0" err="1"/>
              <a:t>Столипіна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43864315"/>
      </p:ext>
    </p:extLst>
  </p:cSld>
  <p:clrMapOvr>
    <a:masterClrMapping/>
  </p:clrMapOvr>
  <p:transition spd="slow" advTm="15000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278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 Київ в окупації. </vt:lpstr>
      <vt:lpstr>Хрещатик, будівля ЦУМу, 1942 рік.</vt:lpstr>
      <vt:lpstr>Німецький мотоцикліст на Хрещатику, вересень 1941 року. Праворуч будівля ЦУМу, попереду Бессарабка.</vt:lpstr>
      <vt:lpstr>Дід спостерігає за німцями, що йдуть повз нього, 19 вересня 1941 року.</vt:lpstr>
      <vt:lpstr>Розвідувальний підрозділ Вермахту, 19 вересня 1941 року. Ліворуч будівля старого Арсеналу, праворуч вежа Івана Кушкіна зі зробленою в нею амбразурою, вдалині Свято-троїцькі ворота лаври.</vt:lpstr>
      <vt:lpstr>Фото зроблене з лаврської дзвіниці. Знизу сад та оборонні стіни Лаври з вежею Івана Кушкіна, праворуч старий Арсенал (нині там Український історичний центр), в центрі церква Святого Феодосія Печерського, трохи вище видніє будівля взуттєвої фабрики №1</vt:lpstr>
      <vt:lpstr>Німецький вартовий на лаврській дзвіниці, на Дніпрі палає Наводницький міст, 20 вересня 1941 року</vt:lpstr>
      <vt:lpstr>Німець дзвонить у дзвони на лаврській дзвіниці, 20 вересня 1941 року</vt:lpstr>
      <vt:lpstr>Німецький зв'язківець на території Лаври, вересень 1941 року. Задимлена дзвіниця, її підпалили підпільники чи червоноармійці, коли відступали. Лише завдяки зусиллям німців дзвіницю вдалося врятувати. Ліворуч видніє хрест на могилі Столипіна</vt:lpstr>
      <vt:lpstr>Презентация PowerPoint</vt:lpstr>
      <vt:lpstr>Бульвар Шевченка, попереду Бессарабський ринок, вересень 1941 року</vt:lpstr>
      <vt:lpstr>Біженці у сквері біля Золотих воріт неподалік від усім відомого чавунного фонтану</vt:lpstr>
      <vt:lpstr>Будівля штабу Київського військового округу зайнята німцями. Нині тут Секретаріат президента України</vt:lpstr>
      <vt:lpstr> При в'їзді до міста  </vt:lpstr>
      <vt:lpstr>Німецький офіцер на тлі Андріївської церкви, осінь 1941 року</vt:lpstr>
      <vt:lpstr>Контрасти радянської реальності. Безлад на місці зруйнованого Михайлівського собору, де до війни було якесь АТП, і велич будівлі ЦК КП(б)У, нині МВС, осінь 1941 року</vt:lpstr>
      <vt:lpstr>Біля стадіону Динамо.</vt:lpstr>
      <vt:lpstr>Біля Аскольдової могили.</vt:lpstr>
      <vt:lpstr>Червоний корпус Університету Тараса Шевченка.</vt:lpstr>
      <vt:lpstr>Успенський собор Києво-Печерської лаври, листопад 1941 року</vt:lpstr>
      <vt:lpstr>Киянки з німцями.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 в окупації.</dc:title>
  <dc:creator>Виталина</dc:creator>
  <cp:lastModifiedBy>XTreme.ws</cp:lastModifiedBy>
  <cp:revision>9</cp:revision>
  <dcterms:created xsi:type="dcterms:W3CDTF">2013-11-04T17:14:56Z</dcterms:created>
  <dcterms:modified xsi:type="dcterms:W3CDTF">2014-04-27T09:48:41Z</dcterms:modified>
</cp:coreProperties>
</file>