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2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24F0F8-1FE4-4A9E-B8AC-7790D2088B9B}" type="datetimeFigureOut">
              <a:rPr lang="ru-RU" smtClean="0"/>
              <a:t>04.11.2012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4D1B098-CB25-4196-B620-F7A4B9C1C45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5%D1%81%D1%82%D0%B5%D0%BB%D1%8C_%D0%9F%D0%B0%D0%B2%D0%BB%D0%BE_%D0%86%D0%B2%D0%B0%D0%BD%D0%BE%D0%B2%D0%B8%D1%87" TargetMode="External"/><Relationship Id="rId2" Type="http://schemas.openxmlformats.org/officeDocument/2006/relationships/hyperlink" Target="http://uk.wikipedia.org/wiki/%D0%92%D0%BE%D0%BB%D0%BA%D0%BE%D0%BD%D1%81%D1%8C%D0%BA%D0%B8%D0%B9_%D0%A1%D0%B5%D1%80%D0%B3%D1%96%D0%B9_%D0%93%D1%80%D0%B8%D0%B3%D0%BE%D1%80%D0%BE%D0%B2%D0%B8%D1%8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C%D1%83%D1%80%D0%B0%D0%B2%D0%B9%D0%BE%D0%B2-%D0%90%D0%BF%D0%BE%D1%81%D1%82%D0%BE%D0%BB_%D0%A1%D0%B5%D1%80%D0%B3%D1%96%D0%B9_%D0%86%D0%B2%D0%B0%D0%BD%D0%BE%D0%B2%D0%B8%D1%87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D0%B0%D1%81%D0%B8%D0%BB%D1%8C%D0%BA%D1%96%D0%B2" TargetMode="External"/><Relationship Id="rId13" Type="http://schemas.openxmlformats.org/officeDocument/2006/relationships/hyperlink" Target="http://uk.wikipedia.org/wiki/%D0%9F%D0%BE%D0%B2%D1%81%D1%82%D0%B0%D0%BD%D0%BD%D1%8F_%D0%A7%D0%B5%D1%80%D0%BD%D1%96%D0%B3%D1%96%D0%B2%D1%81%D1%8C%D0%BA%D0%BE%D0%B3%D0%BE_%D0%BF%D0%BE%D0%BB%D0%BA%D1%83_1826" TargetMode="External"/><Relationship Id="rId18" Type="http://schemas.openxmlformats.org/officeDocument/2006/relationships/hyperlink" Target="http://uk.wikipedia.org/wiki/%D0%96%D0%B8%D1%82%D0%BE%D0%BC%D0%B8%D1%80" TargetMode="External"/><Relationship Id="rId3" Type="http://schemas.openxmlformats.org/officeDocument/2006/relationships/hyperlink" Target="http://uk.wikipedia.org/wiki/%D0%A7%D0%B5%D1%80%D0%BD%D1%96%D0%B3%D1%96%D0%B2%D1%81%D1%8C%D0%BA%D0%B8%D0%B9_29-%D0%B9_%D0%BF%D1%96%D1%85%D0%BE%D1%82%D0%BD%D0%B8%D0%B9_%D0%BF%D0%BE%D0%BB%D0%BA" TargetMode="External"/><Relationship Id="rId21" Type="http://schemas.openxmlformats.org/officeDocument/2006/relationships/hyperlink" Target="http://uk.wikipedia.org/wiki/%D0%A3%D1%81%D1%82%D0%B8%D0%BC%D1%96%D0%B2%D0%BA%D0%B0_(%D0%92%D0%B0%D1%81%D0%B8%D0%BB%D1%8C%D0%BA%D1%96%D0%B2%D1%81%D1%8C%D0%BA%D0%B8%D0%B9_%D1%80%D0%B0%D0%B9%D0%BE%D0%BD)" TargetMode="External"/><Relationship Id="rId7" Type="http://schemas.openxmlformats.org/officeDocument/2006/relationships/hyperlink" Target="http://uk.wikipedia.org/wiki/%D0%A1%D1%83%D1%85%D1%96%D0%BD%D0%BE%D0%B2_%D0%86%D0%B2%D0%B0%D0%BD_%D0%86%D0%B2%D0%B0%D0%BD%D0%BE%D0%B2%D0%B8%D1%87" TargetMode="External"/><Relationship Id="rId12" Type="http://schemas.openxmlformats.org/officeDocument/2006/relationships/hyperlink" Target="http://uk.wikipedia.org/wiki/%D0%9C%D1%83%D1%80%D0%B0%D0%B2%D0%B9%D0%BE%D0%B2-%D0%90%D0%BF%D0%BE%D1%81%D1%82%D0%BE%D0%BB_%D0%9C%D0%B0%D1%82%D0%B2%D1%96%D0%B9_%D0%86%D0%B2%D0%B0%D0%BD%D0%BE%D0%B2%D0%B8%D1%87" TargetMode="External"/><Relationship Id="rId17" Type="http://schemas.openxmlformats.org/officeDocument/2006/relationships/hyperlink" Target="http://uk.wikipedia.org/wiki/%D0%A7%D0%B5%D1%80%D0%BD%D1%96%D0%B3%D1%96%D0%B2%D1%81%D1%8C%D0%BA%D0%B8%D0%B9_%D0%BF%D0%BE%D0%BB%D0%BA" TargetMode="External"/><Relationship Id="rId2" Type="http://schemas.openxmlformats.org/officeDocument/2006/relationships/hyperlink" Target="http://uk.wikipedia.org/wiki/%D0%9C%D1%83%D1%80%D0%B0%D0%B2%D0%B9%D0%BE%D0%B2-%D0%90%D0%BF%D0%BE%D1%81%D1%82%D0%BE%D0%BB_%D0%A1%D0%B5%D1%80%D0%B3%D1%96%D0%B9_%D0%86%D0%B2%D0%B0%D0%BD%D0%BE%D0%B2%D0%B8%D1%87" TargetMode="External"/><Relationship Id="rId16" Type="http://schemas.openxmlformats.org/officeDocument/2006/relationships/hyperlink" Target="http://uk.wikipedia.org/wiki/%D0%9C%D0%BE%D1%82%D0%BE%D0%B2%D0%B8%D0%BB%D1%96%D0%B2%D0%BA%D0%B0" TargetMode="External"/><Relationship Id="rId20" Type="http://schemas.openxmlformats.org/officeDocument/2006/relationships/hyperlink" Target="http://uk.wikipedia.org/wiki/%D0%94%D0%B5%D0%BA%D0%B0%D0%B1%D1%80%D0%B8%D1%81%D1%82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E%D1%80%D0%B8%D1%81%D0%BE%D0%B2%D0%B8" TargetMode="External"/><Relationship Id="rId11" Type="http://schemas.openxmlformats.org/officeDocument/2006/relationships/hyperlink" Target="http://uk.wikipedia.org/wiki/%D0%A1%D0%BE%D0%BB%D0%BE%D0%B2%D0%B9%D0%BE%D0%B2_%D0%92%D0%B5%D0%BD%D1%96%D0%B0%D0%BC%D1%96%D0%BD_%D0%9C%D0%B8%D0%BA%D0%BE%D0%BB%D0%B0%D0%B9%D0%BE%D0%B2%D0%B8%D1%87" TargetMode="External"/><Relationship Id="rId5" Type="http://schemas.openxmlformats.org/officeDocument/2006/relationships/hyperlink" Target="http://uk.wikipedia.org/wiki/%D0%A2%D0%BE%D0%B2%D0%B0%D1%80%D0%B8%D1%81%D1%82%D0%B2%D0%BE_%D0%BE%D0%B1%27%D1%94%D0%B4%D0%BD%D0%B0%D0%BD%D0%B8%D1%85_%D1%81%D0%BB%D0%BE%D0%B2%27%D1%8F%D0%BD" TargetMode="External"/><Relationship Id="rId15" Type="http://schemas.openxmlformats.org/officeDocument/2006/relationships/hyperlink" Target="http://uk.wikipedia.org/wiki/1826" TargetMode="External"/><Relationship Id="rId23" Type="http://schemas.openxmlformats.org/officeDocument/2006/relationships/hyperlink" Target="http://uk.wikipedia.org/wiki/%D0%9A%D0%B0%D0%B2%D0%BA%D0%B0%D0%B7" TargetMode="External"/><Relationship Id="rId10" Type="http://schemas.openxmlformats.org/officeDocument/2006/relationships/hyperlink" Target="http://uk.wikipedia.org/wiki/%D0%9A%D1%83%D0%B7%D1%8C%D0%BC%D1%96%D0%BD_%D0%90%D0%BD%D0%B0%D1%81%D1%82%D0%B0%D1%81%D1%96%D0%B9_%D0%94%D0%BC%D0%B8%D1%82%D1%80%D0%BE%D0%B2%D0%B8%D1%87" TargetMode="External"/><Relationship Id="rId19" Type="http://schemas.openxmlformats.org/officeDocument/2006/relationships/hyperlink" Target="http://uk.wikipedia.org/wiki/%D0%9F%D1%96%D0%B2%D0%B4%D0%B5%D0%BD%D0%BD%D0%B5_%D1%82%D0%BE%D0%B2%D0%B0%D1%80%D0%B8%D1%81%D1%82%D0%B2%D0%BE" TargetMode="External"/><Relationship Id="rId4" Type="http://schemas.openxmlformats.org/officeDocument/2006/relationships/hyperlink" Target="http://uk.wikipedia.org/wiki/%D0%91%D0%B5%D1%81%D1%82%D1%83%D0%B6%D0%B5%D0%B2-%D0%A0%D1%8E%D0%BC%D1%96%D0%BD_%D0%9C%D0%B8%D1%85%D0%B0%D0%B9%D0%BB%D0%BE_%D0%9F%D0%B0%D0%B2%D0%BB%D0%BE%D0%B2%D0%B8%D1%87" TargetMode="External"/><Relationship Id="rId9" Type="http://schemas.openxmlformats.org/officeDocument/2006/relationships/hyperlink" Target="http://uk.wikipedia.org/wiki/%D0%A9%D0%B5%D0%BF%D0%B8%D0%BB%D0%BB%D0%BE_%D0%9C%D0%B8%D1%85%D0%B0%D0%B9%D0%BB%D0%BE_%D0%9E%D0%BB%D0%B5%D0%BA%D1%81%D1%96%D0%B9%D0%BE%D0%B2%D0%B8%D1%87" TargetMode="External"/><Relationship Id="rId14" Type="http://schemas.openxmlformats.org/officeDocument/2006/relationships/hyperlink" Target="http://uk.wikipedia.org/wiki/%D0%9A%D0%B8%D1%97%D0%B2" TargetMode="External"/><Relationship Id="rId22" Type="http://schemas.openxmlformats.org/officeDocument/2006/relationships/hyperlink" Target="http://uk.wikipedia.org/wiki/%D0%A1%D0%B8%D0%B1%D1%96%D1%8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5643578"/>
            <a:ext cx="3571900" cy="714380"/>
          </a:xfrm>
        </p:spPr>
        <p:txBody>
          <a:bodyPr/>
          <a:lstStyle/>
          <a:p>
            <a:r>
              <a:rPr lang="ru-RU" dirty="0" err="1" smtClean="0"/>
              <a:t>Подубієнко</a:t>
            </a:r>
            <a:r>
              <a:rPr lang="ru-RU" dirty="0" smtClean="0"/>
              <a:t> </a:t>
            </a:r>
            <a:r>
              <a:rPr lang="ru-RU" dirty="0" err="1" smtClean="0"/>
              <a:t>Цвітани</a:t>
            </a:r>
            <a:r>
              <a:rPr lang="ru-RU" dirty="0" smtClean="0"/>
              <a:t> 9-Б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305800" cy="1981200"/>
          </a:xfrm>
        </p:spPr>
        <p:txBody>
          <a:bodyPr/>
          <a:lstStyle/>
          <a:p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Чернігівського</a:t>
            </a:r>
            <a:r>
              <a:rPr lang="ru-RU" dirty="0" smtClean="0"/>
              <a:t> полку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 descr="C:\Users\user\Pictures\рапаеке\8f71b2013a0decee48c3621eebe566f7dfa656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285992"/>
            <a:ext cx="4680421" cy="3214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785926"/>
            <a:ext cx="8158162" cy="4857784"/>
          </a:xfrm>
        </p:spPr>
        <p:txBody>
          <a:bodyPr/>
          <a:lstStyle/>
          <a:p>
            <a:r>
              <a:rPr lang="ru-RU" dirty="0" err="1" smtClean="0"/>
              <a:t>Чернігівський</a:t>
            </a:r>
            <a:r>
              <a:rPr lang="ru-RU" dirty="0" smtClean="0"/>
              <a:t> полк — </a:t>
            </a:r>
            <a:r>
              <a:rPr lang="ru-RU" dirty="0" err="1" smtClean="0"/>
              <a:t>адміністративно-територіальна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військова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Створений</a:t>
            </a:r>
            <a:r>
              <a:rPr lang="ru-RU" dirty="0" smtClean="0"/>
              <a:t> 1648 року. </a:t>
            </a:r>
            <a:r>
              <a:rPr lang="ru-RU" dirty="0" err="1" smtClean="0"/>
              <a:t>Полковий</a:t>
            </a:r>
            <a:r>
              <a:rPr lang="ru-RU" dirty="0" smtClean="0"/>
              <a:t> центр — </a:t>
            </a: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Чернігів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Повстання</a:t>
            </a:r>
            <a:r>
              <a:rPr lang="ru-RU" b="1" dirty="0" smtClean="0"/>
              <a:t> </a:t>
            </a:r>
            <a:r>
              <a:rPr lang="ru-RU" b="1" dirty="0" err="1" smtClean="0"/>
              <a:t>Чернігівського</a:t>
            </a:r>
            <a:r>
              <a:rPr lang="ru-RU" b="1" dirty="0" smtClean="0"/>
              <a:t> полку</a:t>
            </a:r>
            <a:r>
              <a:rPr lang="ru-RU" dirty="0" smtClean="0"/>
              <a:t> — </a:t>
            </a:r>
            <a:r>
              <a:rPr lang="ru-RU" dirty="0" err="1" smtClean="0"/>
              <a:t>збройний</a:t>
            </a:r>
            <a:r>
              <a:rPr lang="ru-RU" dirty="0" smtClean="0"/>
              <a:t> </a:t>
            </a:r>
            <a:r>
              <a:rPr lang="ru-RU" dirty="0" err="1" smtClean="0"/>
              <a:t>виступ</a:t>
            </a:r>
            <a:r>
              <a:rPr lang="ru-RU" dirty="0" smtClean="0"/>
              <a:t>, </a:t>
            </a:r>
            <a:r>
              <a:rPr lang="ru-RU" dirty="0" err="1" smtClean="0"/>
              <a:t>підготований</a:t>
            </a:r>
            <a:r>
              <a:rPr lang="ru-RU" dirty="0" smtClean="0"/>
              <a:t> </a:t>
            </a:r>
            <a:r>
              <a:rPr lang="ru-RU" dirty="0" err="1" smtClean="0"/>
              <a:t>Південним</a:t>
            </a:r>
            <a:r>
              <a:rPr lang="ru-RU" dirty="0" smtClean="0"/>
              <a:t> </a:t>
            </a:r>
            <a:r>
              <a:rPr lang="ru-RU" dirty="0" err="1" smtClean="0"/>
              <a:t>товариством</a:t>
            </a:r>
            <a:r>
              <a:rPr lang="ru-RU" dirty="0" smtClean="0"/>
              <a:t> </a:t>
            </a:r>
            <a:r>
              <a:rPr lang="ru-RU" dirty="0" err="1" smtClean="0"/>
              <a:t>декабристів</a:t>
            </a:r>
            <a:r>
              <a:rPr lang="ru-RU" dirty="0" smtClean="0"/>
              <a:t> в </a:t>
            </a:r>
            <a:r>
              <a:rPr lang="ru-RU" dirty="0" err="1" smtClean="0"/>
              <a:t>Україні</a:t>
            </a:r>
            <a:r>
              <a:rPr lang="ru-RU" dirty="0" smtClean="0"/>
              <a:t> 10-15 </a:t>
            </a:r>
            <a:r>
              <a:rPr lang="ru-RU" dirty="0" err="1" smtClean="0"/>
              <a:t>січня</a:t>
            </a:r>
            <a:r>
              <a:rPr lang="ru-RU" dirty="0" smtClean="0"/>
              <a:t> 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царського</a:t>
            </a:r>
            <a:r>
              <a:rPr lang="ru-RU" dirty="0" smtClean="0"/>
              <a:t> режиму.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043626" cy="1285884"/>
          </a:xfrm>
        </p:spPr>
        <p:txBody>
          <a:bodyPr/>
          <a:lstStyle/>
          <a:p>
            <a:r>
              <a:rPr lang="ru-RU" dirty="0" err="1" smtClean="0"/>
              <a:t>Чернігівський</a:t>
            </a:r>
            <a:r>
              <a:rPr lang="ru-RU" dirty="0" smtClean="0"/>
              <a:t> полк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Pictures\рапаеке\6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857232"/>
            <a:ext cx="3339901" cy="2786082"/>
          </a:xfrm>
          <a:prstGeom prst="rect">
            <a:avLst/>
          </a:prstGeom>
          <a:noFill/>
        </p:spPr>
      </p:pic>
      <p:pic>
        <p:nvPicPr>
          <p:cNvPr id="4099" name="Picture 3" descr="C:\Users\user\Pictures\рапаеке\1FA292070A1B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857232"/>
            <a:ext cx="3492831" cy="5072098"/>
          </a:xfrm>
          <a:prstGeom prst="rect">
            <a:avLst/>
          </a:prstGeom>
          <a:noFill/>
        </p:spPr>
      </p:pic>
      <p:pic>
        <p:nvPicPr>
          <p:cNvPr id="4100" name="Picture 4" descr="C:\Users\user\Pictures\рапаеке\73673287_Imperator_v_forme_Leybgardii_Preobrazhenskogo_Ego_Velichestva_polk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786190"/>
            <a:ext cx="3138793" cy="261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Південні</a:t>
            </a:r>
            <a:r>
              <a:rPr lang="ru-RU" dirty="0" smtClean="0"/>
              <a:t> </a:t>
            </a:r>
            <a:r>
              <a:rPr lang="ru-RU" dirty="0" err="1" smtClean="0"/>
              <a:t>декабристи</a:t>
            </a:r>
            <a:r>
              <a:rPr lang="ru-RU" dirty="0" smtClean="0"/>
              <a:t> </a:t>
            </a:r>
            <a:r>
              <a:rPr lang="ru-RU" dirty="0" err="1" smtClean="0"/>
              <a:t>дізналися</a:t>
            </a:r>
            <a:r>
              <a:rPr lang="ru-RU" dirty="0" smtClean="0"/>
              <a:t> про </a:t>
            </a:r>
            <a:r>
              <a:rPr lang="ru-RU" dirty="0" err="1" smtClean="0"/>
              <a:t>смертельну</a:t>
            </a:r>
            <a:r>
              <a:rPr lang="ru-RU" dirty="0" smtClean="0"/>
              <a:t> хворобу </a:t>
            </a:r>
            <a:r>
              <a:rPr lang="ru-RU" dirty="0" err="1" smtClean="0"/>
              <a:t>імператора</a:t>
            </a:r>
            <a:r>
              <a:rPr lang="ru-RU" dirty="0" smtClean="0"/>
              <a:t> </a:t>
            </a:r>
            <a:r>
              <a:rPr lang="ru-RU" dirty="0" err="1" smtClean="0"/>
              <a:t>Олександра</a:t>
            </a:r>
            <a:r>
              <a:rPr lang="ru-RU" dirty="0" smtClean="0"/>
              <a:t> </a:t>
            </a:r>
            <a:r>
              <a:rPr lang="en-US" dirty="0" smtClean="0"/>
              <a:t>I </a:t>
            </a:r>
            <a:r>
              <a:rPr lang="ru-RU" dirty="0" err="1" smtClean="0"/>
              <a:t>раніше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Петербурзі</a:t>
            </a:r>
            <a:r>
              <a:rPr lang="ru-RU" dirty="0" smtClean="0"/>
              <a:t>. </a:t>
            </a:r>
            <a:r>
              <a:rPr lang="ru-RU" dirty="0" err="1" smtClean="0"/>
              <a:t>Фельд'єгері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Таганрога до </a:t>
            </a:r>
            <a:r>
              <a:rPr lang="ru-RU" dirty="0" err="1" smtClean="0"/>
              <a:t>Варшави</a:t>
            </a:r>
            <a:r>
              <a:rPr lang="ru-RU" dirty="0" smtClean="0"/>
              <a:t> </a:t>
            </a:r>
            <a:r>
              <a:rPr lang="ru-RU" dirty="0" err="1" smtClean="0"/>
              <a:t>проїжджали</a:t>
            </a:r>
            <a:r>
              <a:rPr lang="ru-RU" dirty="0" smtClean="0"/>
              <a:t> через </a:t>
            </a:r>
            <a:r>
              <a:rPr lang="ru-RU" dirty="0" err="1" smtClean="0"/>
              <a:t>південну</a:t>
            </a:r>
            <a:r>
              <a:rPr lang="ru-RU" dirty="0" smtClean="0"/>
              <a:t> </a:t>
            </a:r>
            <a:r>
              <a:rPr lang="ru-RU" dirty="0" err="1" smtClean="0"/>
              <a:t>станцію</a:t>
            </a:r>
            <a:r>
              <a:rPr lang="ru-RU" dirty="0" smtClean="0"/>
              <a:t> Умань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повідомили</a:t>
            </a:r>
            <a:r>
              <a:rPr lang="ru-RU" dirty="0" smtClean="0"/>
              <a:t> декабристу </a:t>
            </a:r>
            <a:r>
              <a:rPr lang="ru-RU" dirty="0" err="1" smtClean="0">
                <a:hlinkClick r:id="rId2" tooltip="Волконський Сергій Григорович"/>
              </a:rPr>
              <a:t>Волконському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імператор</a:t>
            </a:r>
            <a:r>
              <a:rPr lang="ru-RU" dirty="0" smtClean="0"/>
              <a:t> при </a:t>
            </a:r>
            <a:r>
              <a:rPr lang="ru-RU" dirty="0" err="1" smtClean="0"/>
              <a:t>смерті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вони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дізналися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 доноси на </a:t>
            </a:r>
            <a:r>
              <a:rPr lang="ru-RU" dirty="0" err="1" smtClean="0"/>
              <a:t>таємне</a:t>
            </a:r>
            <a:r>
              <a:rPr lang="ru-RU" dirty="0" smtClean="0"/>
              <a:t> </a:t>
            </a:r>
            <a:r>
              <a:rPr lang="ru-RU" dirty="0" err="1" smtClean="0"/>
              <a:t>товариство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надано</a:t>
            </a:r>
            <a:r>
              <a:rPr lang="ru-RU" dirty="0" smtClean="0"/>
              <a:t> </a:t>
            </a:r>
            <a:r>
              <a:rPr lang="ru-RU" dirty="0" err="1" smtClean="0"/>
              <a:t>покійному</a:t>
            </a:r>
            <a:r>
              <a:rPr lang="ru-RU" dirty="0" smtClean="0"/>
              <a:t> </a:t>
            </a:r>
            <a:r>
              <a:rPr lang="ru-RU" dirty="0" err="1" smtClean="0"/>
              <a:t>імператорові</a:t>
            </a:r>
            <a:r>
              <a:rPr lang="ru-RU" dirty="0" smtClean="0"/>
              <a:t>. Першим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 Петербург. І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сигналу </a:t>
            </a:r>
            <a:r>
              <a:rPr lang="ru-RU" dirty="0" err="1" smtClean="0"/>
              <a:t>з</a:t>
            </a:r>
            <a:r>
              <a:rPr lang="ru-RU" dirty="0" smtClean="0"/>
              <a:t> Петербурга,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в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б перший </a:t>
            </a:r>
            <a:r>
              <a:rPr lang="ru-RU" dirty="0" err="1" smtClean="0"/>
              <a:t>успіх</a:t>
            </a:r>
            <a:r>
              <a:rPr lang="ru-RU" dirty="0" smtClean="0"/>
              <a:t>,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виступити</a:t>
            </a:r>
            <a:r>
              <a:rPr lang="ru-RU" dirty="0" smtClean="0"/>
              <a:t> </a:t>
            </a:r>
            <a:r>
              <a:rPr lang="ru-RU" dirty="0" err="1" smtClean="0"/>
              <a:t>південні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. В </a:t>
            </a:r>
            <a:r>
              <a:rPr lang="ru-RU" dirty="0" err="1" smtClean="0"/>
              <a:t>обстановці</a:t>
            </a:r>
            <a:r>
              <a:rPr lang="ru-RU" dirty="0" smtClean="0"/>
              <a:t> </a:t>
            </a:r>
            <a:r>
              <a:rPr lang="ru-RU" dirty="0" err="1" smtClean="0"/>
              <a:t>міжцарів'я</a:t>
            </a:r>
            <a:r>
              <a:rPr lang="ru-RU" dirty="0" smtClean="0"/>
              <a:t> </a:t>
            </a:r>
            <a:r>
              <a:rPr lang="ru-RU" dirty="0" smtClean="0">
                <a:hlinkClick r:id="rId3" tooltip="Пестель Павло Іванович"/>
              </a:rPr>
              <a:t>Пестель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товариші</a:t>
            </a:r>
            <a:r>
              <a:rPr lang="ru-RU" dirty="0" smtClean="0"/>
              <a:t> напружено </a:t>
            </a:r>
            <a:r>
              <a:rPr lang="ru-RU" dirty="0" err="1" smtClean="0"/>
              <a:t>чекали</a:t>
            </a:r>
            <a:r>
              <a:rPr lang="ru-RU" dirty="0" smtClean="0"/>
              <a:t> </a:t>
            </a:r>
            <a:r>
              <a:rPr lang="ru-RU" dirty="0" err="1" smtClean="0"/>
              <a:t>вістей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півночі</a:t>
            </a:r>
            <a:r>
              <a:rPr lang="ru-RU" dirty="0" smtClean="0"/>
              <a:t>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вирішено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Пестель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Барятинський</a:t>
            </a:r>
            <a:r>
              <a:rPr lang="ru-RU" dirty="0" smtClean="0"/>
              <a:t> при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звістці</a:t>
            </a:r>
            <a:r>
              <a:rPr lang="ru-RU" dirty="0" smtClean="0"/>
              <a:t> про </a:t>
            </a:r>
            <a:r>
              <a:rPr lang="ru-RU" dirty="0" err="1" smtClean="0"/>
              <a:t>столичне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виїдуть</a:t>
            </a:r>
            <a:r>
              <a:rPr lang="ru-RU" dirty="0" smtClean="0"/>
              <a:t> до Петербурга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на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err="1" smtClean="0"/>
              <a:t>піде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Муравйов-Апостол Сергій Іванович"/>
              </a:rPr>
              <a:t>Сергія</a:t>
            </a:r>
            <a:r>
              <a:rPr lang="ru-RU" dirty="0" smtClean="0">
                <a:hlinkClick r:id="rId4" tooltip="Муравйов-Апостол Сергій Іванович"/>
              </a:rPr>
              <a:t> </a:t>
            </a:r>
            <a:r>
              <a:rPr lang="ru-RU" dirty="0" err="1" smtClean="0">
                <a:hlinkClick r:id="rId4" tooltip="Муравйов-Апостол Сергій Іванович"/>
              </a:rPr>
              <a:t>Муравйова-Апостола</a:t>
            </a:r>
            <a:r>
              <a:rPr lang="ru-RU" dirty="0" smtClean="0"/>
              <a:t>. </a:t>
            </a:r>
            <a:r>
              <a:rPr lang="ru-RU" dirty="0" err="1" smtClean="0"/>
              <a:t>Керівники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розраховували</a:t>
            </a:r>
            <a:r>
              <a:rPr lang="ru-RU" dirty="0" smtClean="0"/>
              <a:t> </a:t>
            </a:r>
            <a:r>
              <a:rPr lang="ru-RU" dirty="0" err="1" smtClean="0"/>
              <a:t>приєднати</a:t>
            </a:r>
            <a:r>
              <a:rPr lang="ru-RU" dirty="0" smtClean="0"/>
              <a:t> до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акції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з'єднання</a:t>
            </a:r>
            <a:r>
              <a:rPr lang="ru-RU" dirty="0" smtClean="0"/>
              <a:t>, </a:t>
            </a:r>
            <a:r>
              <a:rPr lang="ru-RU" dirty="0" err="1" smtClean="0"/>
              <a:t>зібрані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 </a:t>
            </a:r>
            <a:r>
              <a:rPr lang="ru-RU" dirty="0" err="1" smtClean="0"/>
              <a:t>Києва</a:t>
            </a:r>
            <a:r>
              <a:rPr lang="ru-RU" dirty="0" smtClean="0"/>
              <a:t> для </a:t>
            </a:r>
            <a:r>
              <a:rPr lang="ru-RU" dirty="0" err="1" smtClean="0"/>
              <a:t>маневрів</a:t>
            </a:r>
            <a:r>
              <a:rPr lang="ru-RU" dirty="0" smtClean="0"/>
              <a:t>. </a:t>
            </a:r>
            <a:r>
              <a:rPr lang="ru-RU" dirty="0" err="1" smtClean="0"/>
              <a:t>Поразка</a:t>
            </a:r>
            <a:r>
              <a:rPr lang="ru-RU" dirty="0" smtClean="0"/>
              <a:t> </a:t>
            </a:r>
            <a:r>
              <a:rPr lang="ru-RU" dirty="0" err="1" smtClean="0"/>
              <a:t>декабристів</a:t>
            </a:r>
            <a:r>
              <a:rPr lang="ru-RU" dirty="0" smtClean="0"/>
              <a:t> у </a:t>
            </a:r>
            <a:r>
              <a:rPr lang="ru-RU" dirty="0" err="1" smtClean="0"/>
              <a:t>Петербурзі</a:t>
            </a:r>
            <a:r>
              <a:rPr lang="ru-RU" dirty="0" smtClean="0"/>
              <a:t> (25 </a:t>
            </a:r>
            <a:r>
              <a:rPr lang="ru-RU" dirty="0" err="1" smtClean="0"/>
              <a:t>грудня</a:t>
            </a:r>
            <a:r>
              <a:rPr lang="ru-RU" dirty="0" smtClean="0"/>
              <a:t> 1825) </a:t>
            </a:r>
            <a:r>
              <a:rPr lang="ru-RU" dirty="0" err="1" smtClean="0"/>
              <a:t>примусила</a:t>
            </a:r>
            <a:r>
              <a:rPr lang="ru-RU" dirty="0" smtClean="0"/>
              <a:t> </a:t>
            </a:r>
            <a:r>
              <a:rPr lang="ru-RU" dirty="0" err="1" smtClean="0"/>
              <a:t>приспішити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в </a:t>
            </a:r>
            <a:r>
              <a:rPr lang="ru-RU" dirty="0" err="1" smtClean="0"/>
              <a:t>Україні</a:t>
            </a:r>
            <a:r>
              <a:rPr lang="ru-RU" dirty="0" smtClean="0"/>
              <a:t>;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почалося</a:t>
            </a:r>
            <a:r>
              <a:rPr lang="ru-RU" dirty="0" smtClean="0"/>
              <a:t> у </a:t>
            </a:r>
            <a:r>
              <a:rPr lang="ru-RU" dirty="0" err="1" smtClean="0"/>
              <a:t>селі</a:t>
            </a:r>
            <a:r>
              <a:rPr lang="ru-RU" dirty="0" smtClean="0"/>
              <a:t> </a:t>
            </a:r>
            <a:r>
              <a:rPr lang="ru-RU" dirty="0" err="1" smtClean="0"/>
              <a:t>Трилісах</a:t>
            </a:r>
            <a:r>
              <a:rPr lang="ru-RU" dirty="0" smtClean="0"/>
              <a:t>, </a:t>
            </a:r>
            <a:r>
              <a:rPr lang="ru-RU" dirty="0" err="1" smtClean="0"/>
              <a:t>біля</a:t>
            </a:r>
            <a:r>
              <a:rPr lang="ru-RU" dirty="0" smtClean="0"/>
              <a:t> </a:t>
            </a:r>
            <a:r>
              <a:rPr lang="ru-RU" dirty="0" smtClean="0"/>
              <a:t>Фастова на </a:t>
            </a:r>
            <a:r>
              <a:rPr lang="ru-RU" dirty="0" err="1" smtClean="0"/>
              <a:t>Київщині</a:t>
            </a:r>
            <a:r>
              <a:rPr lang="ru-RU" dirty="0" smtClean="0"/>
              <a:t>. 24 </a:t>
            </a:r>
            <a:r>
              <a:rPr lang="ru-RU" dirty="0" err="1" smtClean="0"/>
              <a:t>грудня</a:t>
            </a:r>
            <a:r>
              <a:rPr lang="ru-RU" dirty="0" smtClean="0"/>
              <a:t> 1825 року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заарештований</a:t>
            </a:r>
            <a:r>
              <a:rPr lang="ru-RU" dirty="0" smtClean="0"/>
              <a:t> </a:t>
            </a:r>
            <a:r>
              <a:rPr lang="ru-RU" dirty="0" smtClean="0">
                <a:hlinkClick r:id="rId3" tooltip="Пестель Павло Іванович"/>
              </a:rPr>
              <a:t>Пестель </a:t>
            </a:r>
            <a:r>
              <a:rPr lang="ru-RU" dirty="0" err="1" smtClean="0">
                <a:hlinkClick r:id="rId3" tooltip="Пестель Павло Іванович"/>
              </a:rPr>
              <a:t>Павло</a:t>
            </a:r>
            <a:r>
              <a:rPr lang="ru-RU" dirty="0" smtClean="0">
                <a:hlinkClick r:id="rId3" tooltip="Пестель Павло Іванович"/>
              </a:rPr>
              <a:t> </a:t>
            </a:r>
            <a:r>
              <a:rPr lang="ru-RU" dirty="0" err="1" smtClean="0">
                <a:hlinkClick r:id="rId3" tooltip="Пестель Павло Іванович"/>
              </a:rPr>
              <a:t>Іванович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43042" y="571480"/>
            <a:ext cx="6615130" cy="115731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Напередодні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715040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очолили</a:t>
            </a:r>
            <a:r>
              <a:rPr lang="ru-RU" dirty="0" smtClean="0"/>
              <a:t> </a:t>
            </a:r>
            <a:r>
              <a:rPr lang="ru-RU" dirty="0" err="1" smtClean="0"/>
              <a:t>підполковник</a:t>
            </a:r>
            <a:r>
              <a:rPr lang="ru-RU" dirty="0" smtClean="0"/>
              <a:t> </a:t>
            </a:r>
            <a:r>
              <a:rPr lang="ru-RU" dirty="0" smtClean="0">
                <a:hlinkClick r:id="rId2" tooltip="Муравйов-Апостол Сергій Іванович"/>
              </a:rPr>
              <a:t>С. </a:t>
            </a:r>
            <a:r>
              <a:rPr lang="ru-RU" dirty="0" err="1" smtClean="0">
                <a:hlinkClick r:id="rId2" tooltip="Муравйов-Апостол Сергій Іванович"/>
              </a:rPr>
              <a:t>Муравйов-Апостол</a:t>
            </a:r>
            <a:r>
              <a:rPr lang="ru-RU" dirty="0" smtClean="0"/>
              <a:t>, командир </a:t>
            </a:r>
            <a:r>
              <a:rPr lang="ru-RU" dirty="0" err="1" smtClean="0"/>
              <a:t>батальйону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Чернігівський 29-й піхотний полк"/>
              </a:rPr>
              <a:t>Чернігівського</a:t>
            </a:r>
            <a:r>
              <a:rPr lang="ru-RU" dirty="0" smtClean="0">
                <a:hlinkClick r:id="rId3" tooltip="Чернігівський 29-й піхотний полк"/>
              </a:rPr>
              <a:t> полку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smtClean="0">
                <a:hlinkClick r:id="rId4" tooltip="Бестужев-Рюмін Михайло Павлович"/>
              </a:rPr>
              <a:t>М. </a:t>
            </a:r>
            <a:r>
              <a:rPr lang="ru-RU" dirty="0" err="1" smtClean="0">
                <a:hlinkClick r:id="rId4" tooltip="Бестужев-Рюмін Михайло Павлович"/>
              </a:rPr>
              <a:t>Бестужев-Рюмін</a:t>
            </a:r>
            <a:r>
              <a:rPr lang="ru-RU" dirty="0" smtClean="0"/>
              <a:t>; </a:t>
            </a:r>
            <a:r>
              <a:rPr lang="ru-RU" dirty="0" err="1" smtClean="0"/>
              <a:t>найактивнішими</a:t>
            </a:r>
            <a:r>
              <a:rPr lang="ru-RU" dirty="0" smtClean="0"/>
              <a:t> </a:t>
            </a:r>
            <a:r>
              <a:rPr lang="ru-RU" dirty="0" err="1" smtClean="0"/>
              <a:t>учасниками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військовики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Товариство об'єднаних слов'ян"/>
              </a:rPr>
              <a:t>Товариства</a:t>
            </a:r>
            <a:r>
              <a:rPr lang="ru-RU" dirty="0" smtClean="0">
                <a:hlinkClick r:id="rId5" tooltip="Товариство об'єднаних слов'ян"/>
              </a:rPr>
              <a:t> </a:t>
            </a:r>
            <a:r>
              <a:rPr lang="ru-RU" dirty="0" err="1" smtClean="0">
                <a:hlinkClick r:id="rId5" tooltip="Товариство об'єднаних слов'ян"/>
              </a:rPr>
              <a:t>об'єднаних</a:t>
            </a:r>
            <a:r>
              <a:rPr lang="ru-RU" dirty="0" smtClean="0">
                <a:hlinkClick r:id="rId5" tooltip="Товариство об'єднаних слов'ян"/>
              </a:rPr>
              <a:t> </a:t>
            </a:r>
            <a:r>
              <a:rPr lang="ru-RU" dirty="0" err="1" smtClean="0">
                <a:hlinkClick r:id="rId5" tooltip="Товариство об'єднаних слов'ян"/>
              </a:rPr>
              <a:t>слов'ян</a:t>
            </a:r>
            <a:r>
              <a:rPr lang="ru-RU" dirty="0" smtClean="0"/>
              <a:t> (П. </a:t>
            </a:r>
            <a:r>
              <a:rPr lang="ru-RU" dirty="0" err="1" smtClean="0"/>
              <a:t>і</a:t>
            </a:r>
            <a:r>
              <a:rPr lang="ru-RU" dirty="0" smtClean="0"/>
              <a:t> А. </a:t>
            </a:r>
            <a:r>
              <a:rPr lang="ru-RU" dirty="0" err="1" smtClean="0">
                <a:hlinkClick r:id="rId6" tooltip="Борисови"/>
              </a:rPr>
              <a:t>Борисови</a:t>
            </a:r>
            <a:r>
              <a:rPr lang="ru-RU" dirty="0" smtClean="0"/>
              <a:t>, </a:t>
            </a:r>
            <a:r>
              <a:rPr lang="ru-RU" dirty="0" err="1" smtClean="0">
                <a:hlinkClick r:id="rId7" tooltip="Сухінов Іван Іванович"/>
              </a:rPr>
              <a:t>Сухінов</a:t>
            </a:r>
            <a:r>
              <a:rPr lang="ru-RU" dirty="0" smtClean="0">
                <a:hlinkClick r:id="rId7" tooltip="Сухінов Іван Іванович"/>
              </a:rPr>
              <a:t> </a:t>
            </a:r>
            <a:r>
              <a:rPr lang="ru-RU" dirty="0" err="1" smtClean="0">
                <a:hlinkClick r:id="rId7" tooltip="Сухінов Іван Іванович"/>
              </a:rPr>
              <a:t>Іван</a:t>
            </a:r>
            <a:r>
              <a:rPr lang="ru-RU" dirty="0" smtClean="0">
                <a:hlinkClick r:id="rId7" tooltip="Сухінов Іван Іванович"/>
              </a:rPr>
              <a:t> </a:t>
            </a:r>
            <a:r>
              <a:rPr lang="ru-RU" dirty="0" err="1" smtClean="0">
                <a:hlinkClick r:id="rId7" tooltip="Сухінов Іван Іванович"/>
              </a:rPr>
              <a:t>Іванович</a:t>
            </a:r>
            <a:r>
              <a:rPr lang="ru-RU" dirty="0" smtClean="0"/>
              <a:t> ), </a:t>
            </a:r>
            <a:r>
              <a:rPr lang="ru-RU" dirty="0" err="1" smtClean="0"/>
              <a:t>які</a:t>
            </a:r>
            <a:r>
              <a:rPr lang="ru-RU" dirty="0" smtClean="0"/>
              <a:t> у </a:t>
            </a:r>
            <a:r>
              <a:rPr lang="ru-RU" dirty="0" err="1" smtClean="0"/>
              <a:t>вересні</a:t>
            </a:r>
            <a:r>
              <a:rPr lang="ru-RU" dirty="0" smtClean="0"/>
              <a:t> 1825 </a:t>
            </a:r>
            <a:r>
              <a:rPr lang="ru-RU" dirty="0" err="1" smtClean="0"/>
              <a:t>приєдналися</a:t>
            </a:r>
            <a:r>
              <a:rPr lang="ru-RU" dirty="0" smtClean="0"/>
              <a:t> до </a:t>
            </a:r>
            <a:r>
              <a:rPr lang="ru-RU" dirty="0" err="1" smtClean="0"/>
              <a:t>Південного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 </a:t>
            </a:r>
            <a:r>
              <a:rPr lang="ru-RU" dirty="0" err="1" smtClean="0"/>
              <a:t>декабристів</a:t>
            </a:r>
            <a:r>
              <a:rPr lang="ru-RU" dirty="0" smtClean="0"/>
              <a:t>.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почалося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; </a:t>
            </a:r>
            <a:r>
              <a:rPr lang="ru-RU" dirty="0" err="1" smtClean="0"/>
              <a:t>вранці</a:t>
            </a:r>
            <a:r>
              <a:rPr lang="ru-RU" dirty="0" smtClean="0"/>
              <a:t> 10 </a:t>
            </a:r>
            <a:r>
              <a:rPr lang="ru-RU" dirty="0" err="1" smtClean="0"/>
              <a:t>січня</a:t>
            </a:r>
            <a:r>
              <a:rPr lang="ru-RU" dirty="0" smtClean="0"/>
              <a:t> 1826 </a:t>
            </a:r>
            <a:r>
              <a:rPr lang="ru-RU" dirty="0" err="1" smtClean="0"/>
              <a:t>здобуто</a:t>
            </a:r>
            <a:r>
              <a:rPr lang="ru-RU" dirty="0" smtClean="0"/>
              <a:t> м. </a:t>
            </a:r>
            <a:r>
              <a:rPr lang="ru-RU" dirty="0" err="1" smtClean="0">
                <a:hlinkClick r:id="rId8" tooltip="Васильків"/>
              </a:rPr>
              <a:t>Васильків</a:t>
            </a:r>
            <a:r>
              <a:rPr lang="ru-RU" dirty="0" smtClean="0"/>
              <a:t>, 11 </a:t>
            </a:r>
            <a:r>
              <a:rPr lang="ru-RU" dirty="0" err="1" smtClean="0"/>
              <a:t>січня</a:t>
            </a:r>
            <a:r>
              <a:rPr lang="ru-RU" dirty="0" smtClean="0"/>
              <a:t> </a:t>
            </a:r>
            <a:r>
              <a:rPr lang="ru-RU" dirty="0" err="1" smtClean="0"/>
              <a:t>повстанці</a:t>
            </a:r>
            <a:r>
              <a:rPr lang="ru-RU" dirty="0" smtClean="0"/>
              <a:t> </a:t>
            </a:r>
            <a:r>
              <a:rPr lang="ru-RU" dirty="0" err="1" smtClean="0"/>
              <a:t>оволоділи</a:t>
            </a:r>
            <a:r>
              <a:rPr lang="ru-RU" dirty="0" smtClean="0"/>
              <a:t> штабом полку. Маршрут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склався</a:t>
            </a:r>
            <a:r>
              <a:rPr lang="ru-RU" dirty="0" smtClean="0"/>
              <a:t> таким чином: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повстала</a:t>
            </a:r>
            <a:r>
              <a:rPr lang="ru-RU" dirty="0" smtClean="0"/>
              <a:t> 5-та рота </a:t>
            </a:r>
            <a:r>
              <a:rPr lang="ru-RU" dirty="0" err="1" smtClean="0"/>
              <a:t>Чернігівського</a:t>
            </a:r>
            <a:r>
              <a:rPr lang="ru-RU" dirty="0" smtClean="0"/>
              <a:t> полку, </a:t>
            </a:r>
            <a:r>
              <a:rPr lang="ru-RU" dirty="0" err="1" smtClean="0"/>
              <a:t>що</a:t>
            </a:r>
            <a:r>
              <a:rPr lang="ru-RU" dirty="0" smtClean="0"/>
              <a:t> стояла в </a:t>
            </a:r>
            <a:r>
              <a:rPr lang="ru-RU" dirty="0" err="1" smtClean="0"/>
              <a:t>Трилісах</a:t>
            </a:r>
            <a:r>
              <a:rPr lang="ru-RU" dirty="0" smtClean="0"/>
              <a:t>. </a:t>
            </a:r>
            <a:r>
              <a:rPr lang="ru-RU" dirty="0" err="1" smtClean="0"/>
              <a:t>Увечері</a:t>
            </a:r>
            <a:r>
              <a:rPr lang="ru-RU" dirty="0" smtClean="0"/>
              <a:t> того ж 29 </a:t>
            </a:r>
            <a:r>
              <a:rPr lang="ru-RU" dirty="0" err="1" smtClean="0"/>
              <a:t>грудня</a:t>
            </a:r>
            <a:r>
              <a:rPr lang="ru-RU" dirty="0" smtClean="0"/>
              <a:t> вона </a:t>
            </a:r>
            <a:r>
              <a:rPr lang="ru-RU" dirty="0" err="1" smtClean="0"/>
              <a:t>прийшла</a:t>
            </a:r>
            <a:r>
              <a:rPr lang="ru-RU" dirty="0" smtClean="0"/>
              <a:t> в село </a:t>
            </a:r>
            <a:r>
              <a:rPr lang="ru-RU" dirty="0" err="1" smtClean="0"/>
              <a:t>Ковалівку</a:t>
            </a:r>
            <a:r>
              <a:rPr lang="ru-RU" dirty="0" smtClean="0"/>
              <a:t>, де </a:t>
            </a:r>
            <a:r>
              <a:rPr lang="ru-RU" dirty="0" err="1" smtClean="0"/>
              <a:t>з'єдналася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ротою того ж полку - 2-ї </a:t>
            </a:r>
            <a:r>
              <a:rPr lang="ru-RU" dirty="0" err="1" smtClean="0"/>
              <a:t>гренадерської</a:t>
            </a:r>
            <a:r>
              <a:rPr lang="ru-RU" dirty="0" smtClean="0"/>
              <a:t>. </a:t>
            </a:r>
            <a:r>
              <a:rPr lang="ru-RU" dirty="0" err="1" smtClean="0"/>
              <a:t>Уранці</a:t>
            </a:r>
            <a:r>
              <a:rPr lang="ru-RU" dirty="0" smtClean="0"/>
              <a:t> 10 </a:t>
            </a:r>
            <a:r>
              <a:rPr lang="ru-RU" dirty="0" err="1" smtClean="0"/>
              <a:t>січня</a:t>
            </a:r>
            <a:r>
              <a:rPr lang="ru-RU" dirty="0" smtClean="0"/>
              <a:t> С. </a:t>
            </a:r>
            <a:r>
              <a:rPr lang="ru-RU" dirty="0" err="1" smtClean="0"/>
              <a:t>Муравйов-Апостол</a:t>
            </a:r>
            <a:r>
              <a:rPr lang="ru-RU" dirty="0" smtClean="0"/>
              <a:t>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рот вступив у </a:t>
            </a:r>
            <a:r>
              <a:rPr lang="ru-RU" dirty="0" err="1" smtClean="0">
                <a:hlinkClick r:id="rId8" tooltip="Васильків"/>
              </a:rPr>
              <a:t>Васильків</a:t>
            </a:r>
            <a:r>
              <a:rPr lang="ru-RU" dirty="0" smtClean="0"/>
              <a:t>, де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приєдналися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роти</a:t>
            </a:r>
            <a:r>
              <a:rPr lang="ru-RU" dirty="0" smtClean="0"/>
              <a:t> </a:t>
            </a:r>
            <a:r>
              <a:rPr lang="ru-RU" dirty="0" err="1" smtClean="0"/>
              <a:t>Чернігівського</a:t>
            </a:r>
            <a:r>
              <a:rPr lang="ru-RU" dirty="0" smtClean="0"/>
              <a:t> полку. Полк </a:t>
            </a:r>
            <a:r>
              <a:rPr lang="ru-RU" dirty="0" err="1" smtClean="0"/>
              <a:t>виявився</a:t>
            </a:r>
            <a:r>
              <a:rPr lang="ru-RU" dirty="0" smtClean="0"/>
              <a:t>, таким чином, </a:t>
            </a:r>
            <a:r>
              <a:rPr lang="ru-RU" dirty="0" err="1" smtClean="0"/>
              <a:t>майже</a:t>
            </a:r>
            <a:r>
              <a:rPr lang="ru-RU" dirty="0" smtClean="0"/>
              <a:t> весь у </a:t>
            </a:r>
            <a:r>
              <a:rPr lang="ru-RU" dirty="0" err="1" smtClean="0"/>
              <a:t>зборі</a:t>
            </a:r>
            <a:r>
              <a:rPr lang="ru-RU" dirty="0" smtClean="0"/>
              <a:t>. Полк </a:t>
            </a:r>
            <a:r>
              <a:rPr lang="ru-RU" dirty="0" err="1" smtClean="0"/>
              <a:t>зібрався</a:t>
            </a:r>
            <a:r>
              <a:rPr lang="ru-RU" dirty="0" smtClean="0"/>
              <a:t> на </a:t>
            </a:r>
            <a:r>
              <a:rPr lang="ru-RU" dirty="0" err="1" smtClean="0"/>
              <a:t>площі</a:t>
            </a:r>
            <a:r>
              <a:rPr lang="ru-RU" dirty="0" smtClean="0"/>
              <a:t>. </a:t>
            </a:r>
            <a:r>
              <a:rPr lang="ru-RU" dirty="0" err="1" smtClean="0"/>
              <a:t>Полкові</a:t>
            </a:r>
            <a:r>
              <a:rPr lang="ru-RU" dirty="0" smtClean="0"/>
              <a:t> знамена, </a:t>
            </a:r>
            <a:r>
              <a:rPr lang="ru-RU" dirty="0" err="1" smtClean="0"/>
              <a:t>полкова</a:t>
            </a:r>
            <a:r>
              <a:rPr lang="ru-RU" dirty="0" smtClean="0"/>
              <a:t> </a:t>
            </a:r>
            <a:r>
              <a:rPr lang="ru-RU" dirty="0" err="1" smtClean="0"/>
              <a:t>скарбниця</a:t>
            </a:r>
            <a:r>
              <a:rPr lang="ru-RU" dirty="0" smtClean="0"/>
              <a:t> - все </a:t>
            </a:r>
            <a:r>
              <a:rPr lang="ru-RU" dirty="0" err="1" smtClean="0"/>
              <a:t>було</a:t>
            </a:r>
            <a:r>
              <a:rPr lang="ru-RU" dirty="0" smtClean="0"/>
              <a:t> в руках </a:t>
            </a:r>
            <a:r>
              <a:rPr lang="ru-RU" dirty="0" err="1" smtClean="0"/>
              <a:t>повстанців</a:t>
            </a:r>
            <a:r>
              <a:rPr lang="ru-RU" dirty="0" smtClean="0"/>
              <a:t>. </a:t>
            </a:r>
            <a:r>
              <a:rPr lang="ru-RU" dirty="0" err="1" smtClean="0"/>
              <a:t>Муравйов</a:t>
            </a:r>
            <a:r>
              <a:rPr lang="ru-RU" dirty="0" smtClean="0"/>
              <a:t> покликав полкового </a:t>
            </a:r>
            <a:r>
              <a:rPr lang="ru-RU" dirty="0" err="1" smtClean="0"/>
              <a:t>священика</a:t>
            </a:r>
            <a:r>
              <a:rPr lang="ru-RU" dirty="0" smtClean="0"/>
              <a:t> Данила </a:t>
            </a:r>
            <a:r>
              <a:rPr lang="ru-RU" dirty="0" err="1" smtClean="0"/>
              <a:t>Кейзера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той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дорученням</a:t>
            </a:r>
            <a:r>
              <a:rPr lang="ru-RU" dirty="0" smtClean="0"/>
              <a:t> прочитав перед полком </a:t>
            </a:r>
            <a:r>
              <a:rPr lang="ru-RU" dirty="0" err="1" smtClean="0"/>
              <a:t>складений</a:t>
            </a:r>
            <a:r>
              <a:rPr lang="ru-RU" dirty="0" smtClean="0"/>
              <a:t> С. </a:t>
            </a:r>
            <a:r>
              <a:rPr lang="ru-RU" dirty="0" err="1" smtClean="0"/>
              <a:t>Муравйовим-Апостолом</a:t>
            </a:r>
            <a:r>
              <a:rPr lang="ru-RU" dirty="0" smtClean="0"/>
              <a:t> </a:t>
            </a:r>
            <a:r>
              <a:rPr lang="ru-RU" dirty="0" err="1" smtClean="0"/>
              <a:t>революційний</a:t>
            </a:r>
            <a:r>
              <a:rPr lang="ru-RU" dirty="0" smtClean="0"/>
              <a:t> "</a:t>
            </a:r>
            <a:r>
              <a:rPr lang="ru-RU" dirty="0" err="1" smtClean="0"/>
              <a:t>Православний</a:t>
            </a:r>
            <a:r>
              <a:rPr lang="ru-RU" dirty="0" smtClean="0"/>
              <a:t> </a:t>
            </a:r>
            <a:r>
              <a:rPr lang="ru-RU" dirty="0" err="1" smtClean="0"/>
              <a:t>катехізис</a:t>
            </a:r>
            <a:r>
              <a:rPr lang="ru-RU" dirty="0" smtClean="0"/>
              <a:t>",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складався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республіканських</a:t>
            </a:r>
            <a:r>
              <a:rPr lang="ru-RU" dirty="0" smtClean="0"/>
              <a:t> правил. У </a:t>
            </a:r>
            <a:r>
              <a:rPr lang="ru-RU" dirty="0" err="1" smtClean="0"/>
              <a:t>Василькові</a:t>
            </a:r>
            <a:r>
              <a:rPr lang="ru-RU" dirty="0" smtClean="0"/>
              <a:t> </a:t>
            </a:r>
            <a:r>
              <a:rPr lang="ru-RU" dirty="0" err="1" smtClean="0"/>
              <a:t>проявилася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в </a:t>
            </a:r>
            <a:r>
              <a:rPr lang="ru-RU" dirty="0" err="1" smtClean="0"/>
              <a:t>керівництві</a:t>
            </a:r>
            <a:r>
              <a:rPr lang="ru-RU" dirty="0" smtClean="0"/>
              <a:t> </a:t>
            </a:r>
            <a:r>
              <a:rPr lang="ru-RU" dirty="0" err="1" smtClean="0"/>
              <a:t>повстанням</a:t>
            </a:r>
            <a:r>
              <a:rPr lang="ru-RU" dirty="0" smtClean="0"/>
              <a:t>: штаб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складався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офіцерів</a:t>
            </a:r>
            <a:r>
              <a:rPr lang="ru-RU" dirty="0" smtClean="0"/>
              <a:t>, </a:t>
            </a:r>
            <a:r>
              <a:rPr lang="ru-RU" dirty="0" err="1" smtClean="0"/>
              <a:t>членів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Товариство об'єднаних слов'ян"/>
              </a:rPr>
              <a:t>Товариства</a:t>
            </a:r>
            <a:r>
              <a:rPr lang="ru-RU" dirty="0" smtClean="0">
                <a:hlinkClick r:id="rId5" tooltip="Товариство об'єднаних слов'ян"/>
              </a:rPr>
              <a:t> </a:t>
            </a:r>
            <a:r>
              <a:rPr lang="ru-RU" dirty="0" err="1" smtClean="0">
                <a:hlinkClick r:id="rId5" tooltip="Товариство об'єднаних слов'ян"/>
              </a:rPr>
              <a:t>об’єднаних</a:t>
            </a:r>
            <a:r>
              <a:rPr lang="ru-RU" dirty="0" smtClean="0">
                <a:hlinkClick r:id="rId5" tooltip="Товариство об'єднаних слов'ян"/>
              </a:rPr>
              <a:t> </a:t>
            </a:r>
            <a:r>
              <a:rPr lang="ru-RU" dirty="0" err="1" smtClean="0">
                <a:hlinkClick r:id="rId5" tooltip="Товариство об'єднаних слов'ян"/>
              </a:rPr>
              <a:t>слов’ян</a:t>
            </a:r>
            <a:r>
              <a:rPr lang="ru-RU" dirty="0" smtClean="0"/>
              <a:t> ( </a:t>
            </a:r>
            <a:r>
              <a:rPr lang="ru-RU" dirty="0" err="1" smtClean="0">
                <a:hlinkClick r:id="rId7" tooltip="Сухінов Іван Іванович"/>
              </a:rPr>
              <a:t>Сухінова</a:t>
            </a:r>
            <a:r>
              <a:rPr lang="ru-RU" dirty="0" smtClean="0"/>
              <a:t>, </a:t>
            </a:r>
            <a:r>
              <a:rPr lang="ru-RU" dirty="0" err="1" smtClean="0">
                <a:hlinkClick r:id="rId9" tooltip="Щепилло Михайло Олексійович"/>
              </a:rPr>
              <a:t>Щепіло</a:t>
            </a:r>
            <a:r>
              <a:rPr lang="ru-RU" dirty="0" smtClean="0"/>
              <a:t>, </a:t>
            </a:r>
            <a:r>
              <a:rPr lang="ru-RU" dirty="0" err="1" smtClean="0">
                <a:hlinkClick r:id="rId10" tooltip="Кузьмін Анастасій Дмитрович"/>
              </a:rPr>
              <a:t>Кузьміна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11" tooltip="Соловйов Веніамін Миколайович"/>
              </a:rPr>
              <a:t>Соловйова</a:t>
            </a:r>
            <a:r>
              <a:rPr lang="ru-RU" dirty="0" smtClean="0"/>
              <a:t>), </a:t>
            </a:r>
            <a:r>
              <a:rPr lang="ru-RU" dirty="0" err="1" smtClean="0"/>
              <a:t>з</a:t>
            </a:r>
            <a:r>
              <a:rPr lang="ru-RU" dirty="0" smtClean="0"/>
              <a:t> одного боку, та </a:t>
            </a:r>
            <a:r>
              <a:rPr lang="ru-RU" dirty="0" err="1" smtClean="0"/>
              <a:t>Сергія</a:t>
            </a:r>
            <a:r>
              <a:rPr lang="ru-RU" dirty="0" smtClean="0"/>
              <a:t> </a:t>
            </a:r>
            <a:r>
              <a:rPr lang="ru-RU" dirty="0" err="1" smtClean="0"/>
              <a:t>Муравйова-Апостола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брата </a:t>
            </a:r>
            <a:r>
              <a:rPr lang="ru-RU" dirty="0" err="1" smtClean="0">
                <a:hlinkClick r:id="rId12" tooltip="Муравйов-Апостол Матвій Іванович"/>
              </a:rPr>
              <a:t>Матвія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Бестужева-Рюміна</a:t>
            </a:r>
            <a:r>
              <a:rPr lang="ru-RU" dirty="0" smtClean="0"/>
              <a:t> -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.</a:t>
            </a:r>
            <a:r>
              <a:rPr lang="ru-RU" baseline="30000" dirty="0" smtClean="0">
                <a:hlinkClick r:id="rId13"/>
              </a:rPr>
              <a:t>[1]</a:t>
            </a:r>
            <a:r>
              <a:rPr lang="ru-RU" dirty="0" smtClean="0"/>
              <a:t>«</a:t>
            </a:r>
            <a:r>
              <a:rPr lang="ru-RU" dirty="0" err="1" smtClean="0"/>
              <a:t>Слов'яни</a:t>
            </a:r>
            <a:r>
              <a:rPr lang="ru-RU" dirty="0" smtClean="0"/>
              <a:t>» стояли за </a:t>
            </a:r>
            <a:r>
              <a:rPr lang="ru-RU" dirty="0" err="1" smtClean="0"/>
              <a:t>негайні</a:t>
            </a:r>
            <a:r>
              <a:rPr lang="ru-RU" dirty="0" smtClean="0"/>
              <a:t>, </a:t>
            </a:r>
            <a:r>
              <a:rPr lang="ru-RU" dirty="0" err="1" smtClean="0"/>
              <a:t>рішучі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 на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військового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селян. С. </a:t>
            </a:r>
            <a:r>
              <a:rPr lang="ru-RU" dirty="0" err="1" smtClean="0"/>
              <a:t>Муравйов</a:t>
            </a:r>
            <a:r>
              <a:rPr lang="ru-RU" dirty="0" smtClean="0"/>
              <a:t> </a:t>
            </a:r>
            <a:r>
              <a:rPr lang="ru-RU" dirty="0" err="1" smtClean="0"/>
              <a:t>зволікав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чекав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повсталих</a:t>
            </a:r>
            <a:r>
              <a:rPr lang="ru-RU" dirty="0" smtClean="0"/>
              <a:t> </a:t>
            </a:r>
            <a:r>
              <a:rPr lang="ru-RU" dirty="0" err="1" smtClean="0"/>
              <a:t>полків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командуванням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Південного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. У </a:t>
            </a:r>
            <a:r>
              <a:rPr lang="ru-RU" dirty="0" err="1" smtClean="0"/>
              <a:t>Василькові</a:t>
            </a:r>
            <a:r>
              <a:rPr lang="ru-RU" dirty="0" smtClean="0"/>
              <a:t> </a:t>
            </a:r>
            <a:r>
              <a:rPr lang="ru-RU" dirty="0" err="1" smtClean="0"/>
              <a:t>слов'яни</a:t>
            </a:r>
            <a:r>
              <a:rPr lang="ru-RU" dirty="0" smtClean="0"/>
              <a:t> </a:t>
            </a:r>
            <a:r>
              <a:rPr lang="ru-RU" dirty="0" err="1" smtClean="0"/>
              <a:t>благали</a:t>
            </a:r>
            <a:r>
              <a:rPr lang="ru-RU" dirty="0" smtClean="0"/>
              <a:t> </a:t>
            </a:r>
            <a:r>
              <a:rPr lang="ru-RU" dirty="0" err="1" smtClean="0"/>
              <a:t>Муравйова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йти</a:t>
            </a:r>
            <a:r>
              <a:rPr lang="ru-RU" dirty="0" smtClean="0"/>
              <a:t> на </a:t>
            </a:r>
            <a:r>
              <a:rPr lang="ru-RU" dirty="0" err="1" smtClean="0">
                <a:hlinkClick r:id="rId14" tooltip="Київ"/>
              </a:rPr>
              <a:t>Київ</a:t>
            </a:r>
            <a:r>
              <a:rPr lang="ru-RU" dirty="0" smtClean="0"/>
              <a:t>: там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співчуваючі</a:t>
            </a:r>
            <a:r>
              <a:rPr lang="ru-RU" dirty="0" smtClean="0"/>
              <a:t> </a:t>
            </a:r>
            <a:r>
              <a:rPr lang="ru-RU" dirty="0" err="1" smtClean="0"/>
              <a:t>офіцери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пропаганду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 арсеналу </a:t>
            </a:r>
            <a:r>
              <a:rPr lang="ru-RU" dirty="0" err="1" smtClean="0"/>
              <a:t>вів</a:t>
            </a:r>
            <a:r>
              <a:rPr lang="ru-RU" dirty="0" smtClean="0"/>
              <a:t> </a:t>
            </a:r>
            <a:r>
              <a:rPr lang="ru-RU" dirty="0" err="1" smtClean="0"/>
              <a:t>Андрійович</a:t>
            </a:r>
            <a:r>
              <a:rPr lang="ru-RU" dirty="0" smtClean="0"/>
              <a:t> 2-й). Але С. </a:t>
            </a:r>
            <a:r>
              <a:rPr lang="ru-RU" dirty="0" err="1" smtClean="0"/>
              <a:t>Муравйов-Апостол</a:t>
            </a:r>
            <a:r>
              <a:rPr lang="ru-RU" dirty="0" smtClean="0"/>
              <a:t> не </a:t>
            </a:r>
            <a:r>
              <a:rPr lang="ru-RU" dirty="0" err="1" smtClean="0"/>
              <a:t>зважився</a:t>
            </a:r>
            <a:r>
              <a:rPr lang="ru-RU" dirty="0" smtClean="0"/>
              <a:t> </a:t>
            </a:r>
            <a:r>
              <a:rPr lang="ru-RU" dirty="0" err="1" smtClean="0"/>
              <a:t>прийняти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план. З Василькова 11 </a:t>
            </a:r>
            <a:r>
              <a:rPr lang="ru-RU" dirty="0" err="1" smtClean="0"/>
              <a:t>січня</a:t>
            </a:r>
            <a:r>
              <a:rPr lang="ru-RU" dirty="0" smtClean="0"/>
              <a:t> </a:t>
            </a:r>
            <a:r>
              <a:rPr lang="ru-RU" dirty="0" smtClean="0">
                <a:hlinkClick r:id="rId15" tooltip="1826"/>
              </a:rPr>
              <a:t>1826</a:t>
            </a:r>
            <a:r>
              <a:rPr lang="ru-RU" dirty="0" smtClean="0"/>
              <a:t> року </a:t>
            </a:r>
            <a:r>
              <a:rPr lang="ru-RU" dirty="0" err="1" smtClean="0"/>
              <a:t>після</a:t>
            </a:r>
            <a:r>
              <a:rPr lang="ru-RU" dirty="0" smtClean="0"/>
              <a:t> полудня </a:t>
            </a:r>
            <a:r>
              <a:rPr lang="ru-RU" dirty="0" err="1" smtClean="0"/>
              <a:t>повсталі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рушили в село </a:t>
            </a:r>
            <a:r>
              <a:rPr lang="ru-RU" dirty="0" err="1" smtClean="0">
                <a:hlinkClick r:id="rId16" tooltip="Мотовилівка"/>
              </a:rPr>
              <a:t>Мотовилівку</a:t>
            </a:r>
            <a:r>
              <a:rPr lang="ru-RU" dirty="0" smtClean="0"/>
              <a:t>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прийшли</a:t>
            </a:r>
            <a:r>
              <a:rPr lang="ru-RU" dirty="0" smtClean="0"/>
              <a:t> до </a:t>
            </a:r>
            <a:r>
              <a:rPr lang="ru-RU" dirty="0" err="1" smtClean="0"/>
              <a:t>вечора</a:t>
            </a:r>
            <a:r>
              <a:rPr lang="ru-RU" dirty="0" smtClean="0"/>
              <a:t>. 12 </a:t>
            </a:r>
            <a:r>
              <a:rPr lang="ru-RU" dirty="0" err="1" smtClean="0"/>
              <a:t>січня</a:t>
            </a:r>
            <a:r>
              <a:rPr lang="ru-RU" dirty="0" smtClean="0"/>
              <a:t> в </a:t>
            </a:r>
            <a:r>
              <a:rPr lang="ru-RU" dirty="0" err="1" smtClean="0"/>
              <a:t>Мотовилівці</a:t>
            </a:r>
            <a:r>
              <a:rPr lang="ru-RU" dirty="0" smtClean="0"/>
              <a:t> полку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оголошено</a:t>
            </a:r>
            <a:r>
              <a:rPr lang="ru-RU" dirty="0" smtClean="0"/>
              <a:t> </a:t>
            </a:r>
            <a:r>
              <a:rPr lang="ru-RU" dirty="0" err="1" smtClean="0"/>
              <a:t>відпочинок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викликало</a:t>
            </a:r>
            <a:r>
              <a:rPr lang="ru-RU" dirty="0" smtClean="0"/>
              <a:t> </a:t>
            </a:r>
            <a:r>
              <a:rPr lang="ru-RU" dirty="0" err="1" smtClean="0"/>
              <a:t>невдоволення</a:t>
            </a:r>
            <a:r>
              <a:rPr lang="ru-RU" dirty="0" smtClean="0"/>
              <a:t> </a:t>
            </a:r>
            <a:r>
              <a:rPr lang="ru-RU" dirty="0" err="1" smtClean="0"/>
              <a:t>солдатів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вимагали</a:t>
            </a:r>
            <a:r>
              <a:rPr lang="ru-RU" dirty="0" smtClean="0"/>
              <a:t> </a:t>
            </a:r>
            <a:r>
              <a:rPr lang="ru-RU" dirty="0" err="1" smtClean="0"/>
              <a:t>швидких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повстанців</a:t>
            </a:r>
            <a:r>
              <a:rPr lang="ru-RU" dirty="0" smtClean="0"/>
              <a:t> (</a:t>
            </a:r>
            <a:r>
              <a:rPr lang="ru-RU" dirty="0" err="1" smtClean="0"/>
              <a:t>близько</a:t>
            </a:r>
            <a:r>
              <a:rPr lang="ru-RU" dirty="0" smtClean="0"/>
              <a:t> 1000) не </a:t>
            </a:r>
            <a:r>
              <a:rPr lang="ru-RU" dirty="0" err="1" smtClean="0"/>
              <a:t>зростали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підрозділи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селяни</a:t>
            </a:r>
            <a:r>
              <a:rPr lang="ru-RU" dirty="0" smtClean="0"/>
              <a:t> </a:t>
            </a:r>
            <a:r>
              <a:rPr lang="ru-RU" dirty="0" err="1" smtClean="0"/>
              <a:t>відмовилися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підтримати</a:t>
            </a:r>
            <a:r>
              <a:rPr lang="ru-RU" dirty="0" smtClean="0"/>
              <a:t>. 12 </a:t>
            </a:r>
            <a:r>
              <a:rPr lang="ru-RU" dirty="0" err="1" smtClean="0"/>
              <a:t>січня</a:t>
            </a:r>
            <a:r>
              <a:rPr lang="ru-RU" dirty="0" smtClean="0"/>
              <a:t> </a:t>
            </a:r>
            <a:r>
              <a:rPr lang="ru-RU" dirty="0" smtClean="0">
                <a:hlinkClick r:id="rId15" tooltip="1826"/>
              </a:rPr>
              <a:t>1826</a:t>
            </a:r>
            <a:r>
              <a:rPr lang="ru-RU" dirty="0" smtClean="0"/>
              <a:t> року </a:t>
            </a:r>
            <a:r>
              <a:rPr lang="ru-RU" dirty="0" err="1" smtClean="0">
                <a:hlinkClick r:id="rId17" tooltip="Чернігівський полк"/>
              </a:rPr>
              <a:t>Чернігівський</a:t>
            </a:r>
            <a:r>
              <a:rPr lang="ru-RU" dirty="0" smtClean="0">
                <a:hlinkClick r:id="rId17" tooltip="Чернігівський полк"/>
              </a:rPr>
              <a:t> полк</a:t>
            </a:r>
            <a:r>
              <a:rPr lang="ru-RU" dirty="0" smtClean="0"/>
              <a:t> 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дістатися</a:t>
            </a:r>
            <a:r>
              <a:rPr lang="ru-RU" dirty="0" smtClean="0"/>
              <a:t> до </a:t>
            </a:r>
            <a:r>
              <a:rPr lang="ru-RU" dirty="0" smtClean="0">
                <a:hlinkClick r:id="rId18" tooltip="Житомир"/>
              </a:rPr>
              <a:t>Житомира</a:t>
            </a:r>
            <a:r>
              <a:rPr lang="ru-RU" dirty="0" smtClean="0"/>
              <a:t> для </a:t>
            </a:r>
            <a:r>
              <a:rPr lang="ru-RU" dirty="0" err="1" smtClean="0"/>
              <a:t>з'єднання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полками, де служили члени </a:t>
            </a:r>
            <a:r>
              <a:rPr lang="ru-RU" dirty="0" err="1" smtClean="0">
                <a:hlinkClick r:id="rId19" tooltip="Південне товариство"/>
              </a:rPr>
              <a:t>Південного</a:t>
            </a:r>
            <a:r>
              <a:rPr lang="ru-RU" dirty="0" smtClean="0">
                <a:hlinkClick r:id="rId19" tooltip="Південне товариство"/>
              </a:rPr>
              <a:t> </a:t>
            </a:r>
            <a:r>
              <a:rPr lang="ru-RU" dirty="0" err="1" smtClean="0">
                <a:hlinkClick r:id="rId19" tooltip="Південне товариство"/>
              </a:rPr>
              <a:t>товариства</a:t>
            </a:r>
            <a:r>
              <a:rPr lang="ru-RU" dirty="0" smtClean="0"/>
              <a:t> </a:t>
            </a:r>
            <a:r>
              <a:rPr lang="ru-RU" dirty="0" err="1" smtClean="0">
                <a:hlinkClick r:id="rId20" tooltip="Декабристи"/>
              </a:rPr>
              <a:t>декабристів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села </a:t>
            </a:r>
            <a:r>
              <a:rPr lang="ru-RU" dirty="0" err="1" smtClean="0">
                <a:hlinkClick r:id="rId21" tooltip="Устимівка (Васильківський район)"/>
              </a:rPr>
              <a:t>Ковалівки</a:t>
            </a:r>
            <a:r>
              <a:rPr lang="ru-RU" dirty="0" smtClean="0"/>
              <a:t> 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розбитий</a:t>
            </a:r>
            <a:r>
              <a:rPr lang="ru-RU" dirty="0" smtClean="0"/>
              <a:t> </a:t>
            </a:r>
            <a:r>
              <a:rPr lang="ru-RU" dirty="0" err="1" smtClean="0"/>
              <a:t>лояльними</a:t>
            </a:r>
            <a:r>
              <a:rPr lang="ru-RU" dirty="0" smtClean="0"/>
              <a:t> </a:t>
            </a:r>
            <a:r>
              <a:rPr lang="ru-RU" dirty="0" err="1" smtClean="0"/>
              <a:t>цареві</a:t>
            </a:r>
            <a:r>
              <a:rPr lang="ru-RU" dirty="0" smtClean="0"/>
              <a:t> </a:t>
            </a:r>
            <a:r>
              <a:rPr lang="ru-RU" dirty="0" err="1" smtClean="0"/>
              <a:t>частинами</a:t>
            </a:r>
            <a:r>
              <a:rPr lang="ru-RU" dirty="0" smtClean="0"/>
              <a:t> (</a:t>
            </a:r>
            <a:r>
              <a:rPr lang="ru-RU" dirty="0" err="1" smtClean="0"/>
              <a:t>загін</a:t>
            </a:r>
            <a:r>
              <a:rPr lang="ru-RU" dirty="0" smtClean="0"/>
              <a:t> генерала </a:t>
            </a:r>
            <a:r>
              <a:rPr lang="ru-RU" dirty="0" err="1" smtClean="0"/>
              <a:t>Гейсмара</a:t>
            </a:r>
            <a:r>
              <a:rPr lang="ru-RU" dirty="0" smtClean="0"/>
              <a:t>). </a:t>
            </a:r>
            <a:r>
              <a:rPr lang="ru-RU" dirty="0" err="1" smtClean="0"/>
              <a:t>Близько</a:t>
            </a:r>
            <a:r>
              <a:rPr lang="ru-RU" dirty="0" smtClean="0"/>
              <a:t> 50 </a:t>
            </a:r>
            <a:r>
              <a:rPr lang="ru-RU" dirty="0" err="1" smtClean="0"/>
              <a:t>повстанців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вбито.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Чернігівський 29-й піхотний полк"/>
              </a:rPr>
              <a:t>Чернігівського</a:t>
            </a:r>
            <a:r>
              <a:rPr lang="ru-RU" dirty="0" smtClean="0">
                <a:hlinkClick r:id="rId3" tooltip="Чернігівський 29-й піхотний полк"/>
              </a:rPr>
              <a:t> полку</a:t>
            </a:r>
            <a:r>
              <a:rPr lang="ru-RU" dirty="0" smtClean="0"/>
              <a:t> </a:t>
            </a:r>
            <a:r>
              <a:rPr lang="ru-RU" dirty="0" err="1" smtClean="0"/>
              <a:t>заарештовано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віддано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суд 869 солдат </a:t>
            </a:r>
            <a:r>
              <a:rPr lang="ru-RU" dirty="0" err="1" smtClean="0"/>
              <a:t>і</a:t>
            </a:r>
            <a:r>
              <a:rPr lang="ru-RU" dirty="0" smtClean="0"/>
              <a:t> 5 </a:t>
            </a:r>
            <a:r>
              <a:rPr lang="ru-RU" dirty="0" err="1" smtClean="0"/>
              <a:t>офіцерів</a:t>
            </a:r>
            <a:r>
              <a:rPr lang="ru-RU" dirty="0" smtClean="0"/>
              <a:t>.</a:t>
            </a:r>
            <a:r>
              <a:rPr lang="ru-RU" baseline="30000" dirty="0" smtClean="0">
                <a:hlinkClick r:id="rId13"/>
              </a:rPr>
              <a:t>[2]</a:t>
            </a:r>
            <a:r>
              <a:rPr lang="ru-RU" dirty="0" smtClean="0"/>
              <a:t> </a:t>
            </a:r>
            <a:r>
              <a:rPr lang="ru-RU" dirty="0" smtClean="0">
                <a:hlinkClick r:id="rId2" tooltip="Муравйов-Апостол Сергій Іванович"/>
              </a:rPr>
              <a:t>С. </a:t>
            </a:r>
            <a:r>
              <a:rPr lang="ru-RU" dirty="0" err="1" smtClean="0">
                <a:hlinkClick r:id="rId2" tooltip="Муравйов-Апостол Сергій Іванович"/>
              </a:rPr>
              <a:t>Муравйова-Апостола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Бестужев-Рюмін Михайло Павлович"/>
              </a:rPr>
              <a:t>Бестужева-Рюміна</a:t>
            </a:r>
            <a:r>
              <a:rPr lang="ru-RU" dirty="0" smtClean="0"/>
              <a:t> </a:t>
            </a:r>
            <a:r>
              <a:rPr lang="ru-RU" dirty="0" err="1" smtClean="0"/>
              <a:t>повішено</a:t>
            </a:r>
            <a:r>
              <a:rPr lang="ru-RU" dirty="0" smtClean="0"/>
              <a:t>, </a:t>
            </a:r>
            <a:r>
              <a:rPr lang="ru-RU" dirty="0" err="1" smtClean="0"/>
              <a:t>близько</a:t>
            </a:r>
            <a:r>
              <a:rPr lang="ru-RU" dirty="0" smtClean="0"/>
              <a:t> 100 заслано на каторгу до </a:t>
            </a:r>
            <a:r>
              <a:rPr lang="ru-RU" dirty="0" err="1" smtClean="0">
                <a:hlinkClick r:id="rId22" tooltip="Сибір"/>
              </a:rPr>
              <a:t>Сибіру</a:t>
            </a:r>
            <a:r>
              <a:rPr lang="ru-RU" dirty="0" smtClean="0"/>
              <a:t>, а </a:t>
            </a:r>
            <a:r>
              <a:rPr lang="ru-RU" dirty="0" err="1" smtClean="0">
                <a:hlinkClick r:id="rId3" tooltip="Чернігівський 29-й піхотний полк"/>
              </a:rPr>
              <a:t>Чернігівський</a:t>
            </a:r>
            <a:r>
              <a:rPr lang="ru-RU" dirty="0" smtClean="0">
                <a:hlinkClick r:id="rId3" tooltip="Чернігівський 29-й піхотний полк"/>
              </a:rPr>
              <a:t> 29-й </a:t>
            </a:r>
            <a:r>
              <a:rPr lang="ru-RU" dirty="0" err="1" smtClean="0">
                <a:hlinkClick r:id="rId3" tooltip="Чернігівський 29-й піхотний полк"/>
              </a:rPr>
              <a:t>піхотний</a:t>
            </a:r>
            <a:r>
              <a:rPr lang="ru-RU" dirty="0" smtClean="0">
                <a:hlinkClick r:id="rId3" tooltip="Чернігівський 29-й піхотний полк"/>
              </a:rPr>
              <a:t> полк</a:t>
            </a:r>
            <a:r>
              <a:rPr lang="ru-RU" dirty="0" smtClean="0"/>
              <a:t> </a:t>
            </a:r>
            <a:r>
              <a:rPr lang="ru-RU" dirty="0" err="1" smtClean="0"/>
              <a:t>розформовано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переведено в </a:t>
            </a:r>
            <a:r>
              <a:rPr lang="ru-RU" dirty="0" err="1" smtClean="0"/>
              <a:t>армію</a:t>
            </a:r>
            <a:r>
              <a:rPr lang="ru-RU" dirty="0" smtClean="0"/>
              <a:t>, </a:t>
            </a:r>
            <a:r>
              <a:rPr lang="ru-RU" dirty="0" err="1" smtClean="0"/>
              <a:t>діючу</a:t>
            </a:r>
            <a:r>
              <a:rPr lang="ru-RU" dirty="0" smtClean="0"/>
              <a:t> на </a:t>
            </a:r>
            <a:r>
              <a:rPr lang="ru-RU" dirty="0" err="1" smtClean="0">
                <a:hlinkClick r:id="rId23" tooltip="Кавказ"/>
              </a:rPr>
              <a:t>Кавказі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14612" y="214290"/>
            <a:ext cx="4686304" cy="12192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57224" y="500042"/>
            <a:ext cx="7800972" cy="1219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Схематична карта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повсталого</a:t>
            </a:r>
            <a:r>
              <a:rPr lang="ru-RU" dirty="0" smtClean="0"/>
              <a:t> </a:t>
            </a:r>
            <a:r>
              <a:rPr lang="ru-RU" dirty="0" err="1" smtClean="0"/>
              <a:t>Чернігівського</a:t>
            </a:r>
            <a:r>
              <a:rPr lang="ru-RU" dirty="0" smtClean="0"/>
              <a:t> полку</a:t>
            </a:r>
            <a:endParaRPr lang="ru-RU" dirty="0"/>
          </a:p>
        </p:txBody>
      </p:sp>
      <p:pic>
        <p:nvPicPr>
          <p:cNvPr id="3074" name="Picture 2" descr="C:\Users\user\Pictures\рапаеке\658px-Chrenigov_regiment_march_crop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857364"/>
            <a:ext cx="4708468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</TotalTime>
  <Words>50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Повстання Чернігівського полку  </vt:lpstr>
      <vt:lpstr>Чернігівський полк</vt:lpstr>
      <vt:lpstr>Слайд 3</vt:lpstr>
      <vt:lpstr>Напередодні повстання </vt:lpstr>
      <vt:lpstr>Хід повстання </vt:lpstr>
      <vt:lpstr>Схематична карта руху повсталого Чернігівського полку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Повстання Чернігівського полку</dc:title>
  <dc:creator>user</dc:creator>
  <cp:lastModifiedBy>user</cp:lastModifiedBy>
  <cp:revision>4</cp:revision>
  <dcterms:created xsi:type="dcterms:W3CDTF">2012-11-04T18:48:24Z</dcterms:created>
  <dcterms:modified xsi:type="dcterms:W3CDTF">2012-11-04T19:25:46Z</dcterms:modified>
</cp:coreProperties>
</file>