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Украинская культура в годы НЭПа (1921-928)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 ученица 10-А</a:t>
            </a:r>
            <a:br>
              <a:rPr lang="ru-RU" dirty="0" smtClean="0"/>
            </a:br>
            <a:r>
              <a:rPr lang="ru-RU" dirty="0" smtClean="0"/>
              <a:t>Голуб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8828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в мире научно-</a:t>
            </a:r>
            <a:r>
              <a:rPr lang="ru-RU" dirty="0" err="1" smtClean="0"/>
              <a:t>исследовательное</a:t>
            </a:r>
            <a:r>
              <a:rPr lang="ru-RU" dirty="0" smtClean="0"/>
              <a:t> заведение по демографии.</a:t>
            </a:r>
          </a:p>
          <a:p>
            <a:r>
              <a:rPr lang="ru-RU" dirty="0" err="1" smtClean="0"/>
              <a:t>М.Птуха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 - экономический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324036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528392" cy="48769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7022"/>
            <a:ext cx="33909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349440" cy="32677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Утвержден на </a:t>
            </a:r>
            <a:r>
              <a:rPr lang="en-US" sz="2400" dirty="0" smtClean="0"/>
              <a:t>XII</a:t>
            </a:r>
            <a:r>
              <a:rPr lang="ru-RU" sz="2400" dirty="0" smtClean="0"/>
              <a:t> партийном съезде в апреле 1923 года</a:t>
            </a:r>
          </a:p>
          <a:p>
            <a:pPr marL="0" indent="0"/>
            <a:r>
              <a:rPr lang="ru-RU" sz="2000" dirty="0" smtClean="0"/>
              <a:t>«Члени РКП на </a:t>
            </a:r>
            <a:r>
              <a:rPr lang="ru-RU" sz="2000" dirty="0" err="1" smtClean="0"/>
              <a:t>територ</a:t>
            </a:r>
            <a:r>
              <a:rPr lang="uk-UA" sz="2000" dirty="0" err="1" smtClean="0"/>
              <a:t>ії</a:t>
            </a:r>
            <a:r>
              <a:rPr lang="uk-UA" sz="2000" dirty="0" smtClean="0"/>
              <a:t> України повинні на ділі    проводити право трудящих мас учитися і розмовляти в усіх радянських установах рідною мовою»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Политика </a:t>
            </a:r>
            <a:r>
              <a:rPr lang="ru-RU" dirty="0" err="1" smtClean="0"/>
              <a:t>коренизации</a:t>
            </a:r>
            <a:r>
              <a:rPr lang="ru-RU" dirty="0" smtClean="0"/>
              <a:t> = украинизации</a:t>
            </a:r>
            <a:endParaRPr lang="ru-RU" dirty="0"/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82" y="1556792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3501009"/>
            <a:ext cx="4248472" cy="288289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2942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Сторонники</a:t>
            </a:r>
            <a:r>
              <a:rPr lang="uk-UA" dirty="0" smtClean="0"/>
              <a:t> и противники </a:t>
            </a:r>
            <a:r>
              <a:rPr lang="uk-UA" dirty="0" err="1" smtClean="0"/>
              <a:t>украинизации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Нарком </a:t>
            </a:r>
            <a:r>
              <a:rPr lang="uk-UA" dirty="0" err="1" smtClean="0"/>
              <a:t>образования</a:t>
            </a:r>
            <a:r>
              <a:rPr lang="uk-UA" dirty="0" smtClean="0"/>
              <a:t> </a:t>
            </a:r>
            <a:r>
              <a:rPr lang="uk-UA" dirty="0" err="1" smtClean="0"/>
              <a:t>усср</a:t>
            </a:r>
            <a:endParaRPr lang="uk-UA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5805264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Ген. </a:t>
            </a:r>
            <a:r>
              <a:rPr lang="uk-UA" dirty="0" err="1" smtClean="0"/>
              <a:t>Секретарь</a:t>
            </a:r>
            <a:r>
              <a:rPr lang="uk-UA" dirty="0" smtClean="0"/>
              <a:t>(</a:t>
            </a:r>
            <a:r>
              <a:rPr lang="uk-UA" dirty="0" err="1" smtClean="0"/>
              <a:t>Лазарь</a:t>
            </a:r>
            <a:r>
              <a:rPr lang="uk-UA" dirty="0" smtClean="0"/>
              <a:t> </a:t>
            </a:r>
            <a:r>
              <a:rPr lang="uk-UA" dirty="0" err="1" smtClean="0"/>
              <a:t>Каганович</a:t>
            </a:r>
            <a:r>
              <a:rPr lang="uk-UA" dirty="0" smtClean="0"/>
              <a:t>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265145" cy="410445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86" y="1444625"/>
            <a:ext cx="2864653" cy="3941763"/>
          </a:xfrm>
        </p:spPr>
      </p:pic>
    </p:spTree>
    <p:extLst>
      <p:ext uri="{BB962C8B-B14F-4D97-AF65-F5344CB8AC3E}">
        <p14:creationId xmlns:p14="http://schemas.microsoft.com/office/powerpoint/2010/main" val="1898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6" y="404664"/>
            <a:ext cx="4187698" cy="590465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13" y="404664"/>
            <a:ext cx="433029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2843808" y="-211321"/>
            <a:ext cx="3600400" cy="2766209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203848" y="4581128"/>
            <a:ext cx="3096344" cy="1872208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0" y="3068960"/>
            <a:ext cx="3203848" cy="1512168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732240" y="2708648"/>
            <a:ext cx="2611263" cy="136815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419872" y="2744924"/>
            <a:ext cx="3024336" cy="136815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</a:t>
            </a:r>
            <a:r>
              <a:rPr lang="ru-RU" sz="4000" dirty="0" smtClean="0">
                <a:solidFill>
                  <a:schemeClr val="tx1"/>
                </a:solidFill>
              </a:rPr>
              <a:t>Меры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203848" y="3343635"/>
            <a:ext cx="621000" cy="396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205789" y="3286435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200" dirty="0" err="1" smtClean="0">
                <a:solidFill>
                  <a:srgbClr val="FF33CC"/>
                </a:solidFill>
              </a:rPr>
              <a:t>Культармейские</a:t>
            </a:r>
            <a:r>
              <a:rPr lang="uk-UA" sz="3200" dirty="0" smtClean="0">
                <a:solidFill>
                  <a:srgbClr val="FF33CC"/>
                </a:solidFill>
              </a:rPr>
              <a:t>         </a:t>
            </a:r>
            <a:r>
              <a:rPr lang="uk-UA" sz="3200" dirty="0" err="1" smtClean="0">
                <a:solidFill>
                  <a:srgbClr val="FF33CC"/>
                </a:solidFill>
              </a:rPr>
              <a:t>университет</a:t>
            </a:r>
            <a:r>
              <a:rPr lang="ru-RU" sz="3200" dirty="0" smtClean="0">
                <a:solidFill>
                  <a:srgbClr val="FF33CC"/>
                </a:solidFill>
              </a:rPr>
              <a:t>ы  </a:t>
            </a: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644008" y="2348880"/>
            <a:ext cx="432048" cy="558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41019" y="2890391"/>
            <a:ext cx="2214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Создание ликбезов</a:t>
            </a: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2603" y="4725144"/>
            <a:ext cx="3121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Обязательное четырехлетнее обучение</a:t>
            </a: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608004" y="4044303"/>
            <a:ext cx="468052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156176" y="3201111"/>
            <a:ext cx="576064" cy="383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27265" y="140733"/>
            <a:ext cx="3249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Ликвидация университетов и создание институтов</a:t>
            </a:r>
            <a:endParaRPr lang="ru-RU" sz="32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Program Files (x86)\Microsoft Office\MEDIA\CAGCAT10\j02991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2" y="4725144"/>
            <a:ext cx="1534363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0" y="788100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stya\AppData\Local\Microsoft\Windows\INetCache\IE\RTFWU5DD\MC9004303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19" y="4331824"/>
            <a:ext cx="18034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stya\AppData\Local\Microsoft\Windows\INetCache\IE\CZRXNRSJ\MM90035449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9" y="755451"/>
            <a:ext cx="1892734" cy="14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69" y="186484"/>
            <a:ext cx="4468231" cy="6338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477"/>
            <a:ext cx="4454773" cy="66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ru-RU" dirty="0" smtClean="0"/>
              <a:t>Украинская академия наук =</a:t>
            </a:r>
            <a:r>
              <a:rPr lang="en-US" dirty="0" smtClean="0"/>
              <a:t>&gt;</a:t>
            </a:r>
            <a:r>
              <a:rPr lang="uk-UA" dirty="0" smtClean="0"/>
              <a:t> </a:t>
            </a:r>
            <a:r>
              <a:rPr lang="uk-UA" dirty="0" err="1" smtClean="0"/>
              <a:t>Всеукраинская</a:t>
            </a:r>
            <a:r>
              <a:rPr lang="uk-UA" dirty="0" smtClean="0"/>
              <a:t>(ВУАН)</a:t>
            </a:r>
          </a:p>
          <a:p>
            <a:r>
              <a:rPr lang="uk-UA" dirty="0" err="1" smtClean="0"/>
              <a:t>Президенты</a:t>
            </a:r>
            <a:r>
              <a:rPr lang="uk-UA" dirty="0" smtClean="0"/>
              <a:t> : Микола </a:t>
            </a:r>
            <a:r>
              <a:rPr lang="uk-UA" dirty="0" err="1" smtClean="0"/>
              <a:t>Василенко=</a:t>
            </a:r>
            <a:r>
              <a:rPr lang="en-US" dirty="0" smtClean="0"/>
              <a:t>&gt;</a:t>
            </a:r>
            <a:r>
              <a:rPr lang="uk-UA" dirty="0" smtClean="0"/>
              <a:t>Орест </a:t>
            </a:r>
            <a:r>
              <a:rPr lang="uk-UA" dirty="0" err="1" smtClean="0"/>
              <a:t>Левицкий=</a:t>
            </a:r>
            <a:r>
              <a:rPr lang="en-US" dirty="0" smtClean="0"/>
              <a:t>&gt;</a:t>
            </a:r>
            <a:r>
              <a:rPr lang="ru-RU" dirty="0" smtClean="0"/>
              <a:t>Владимир </a:t>
            </a:r>
            <a:r>
              <a:rPr lang="ru-RU" dirty="0" err="1" smtClean="0"/>
              <a:t>Липской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388"/>
            <a:ext cx="3347864" cy="4084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01956"/>
            <a:ext cx="2951443" cy="3935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62" y="2501955"/>
            <a:ext cx="2593173" cy="39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Историко-филологический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Факультеты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3283613" cy="51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2857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Исследования </a:t>
            </a:r>
            <a:r>
              <a:rPr lang="ru-RU" dirty="0" err="1" smtClean="0"/>
              <a:t>Л.Граве</a:t>
            </a:r>
            <a:r>
              <a:rPr lang="ru-RU" dirty="0" smtClean="0"/>
              <a:t>, М. Крылова, М. Боголюбова</a:t>
            </a:r>
          </a:p>
          <a:p>
            <a:r>
              <a:rPr lang="ru-RU" dirty="0" smtClean="0"/>
              <a:t>Создание направления </a:t>
            </a:r>
            <a:r>
              <a:rPr lang="ru-RU" dirty="0" err="1" smtClean="0"/>
              <a:t>неленейной</a:t>
            </a:r>
            <a:r>
              <a:rPr lang="ru-RU" dirty="0" smtClean="0"/>
              <a:t> механики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Физико-математический</a:t>
            </a:r>
            <a:endParaRPr lang="ru-RU" dirty="0"/>
          </a:p>
        </p:txBody>
      </p:sp>
      <p:pic>
        <p:nvPicPr>
          <p:cNvPr id="307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130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Украинская культура в годы НЭПа (1921-928)</vt:lpstr>
      <vt:lpstr>Политика коренизации = украинизации</vt:lpstr>
      <vt:lpstr>Сторонники и противники украинизации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Факультеты</vt:lpstr>
      <vt:lpstr>Физико-математический</vt:lpstr>
      <vt:lpstr>Социально - экономический</vt:lpstr>
      <vt:lpstr>Спасибо за внимание 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Украинская культура в годы НЭПа (1921-928)</dc:title>
  <dc:creator>Nastya</dc:creator>
  <cp:lastModifiedBy>Nastya</cp:lastModifiedBy>
  <cp:revision>13</cp:revision>
  <dcterms:created xsi:type="dcterms:W3CDTF">2014-02-25T15:50:49Z</dcterms:created>
  <dcterms:modified xsi:type="dcterms:W3CDTF">2014-02-25T18:24:46Z</dcterms:modified>
</cp:coreProperties>
</file>