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E2AB06-BFB8-4D47-8BA8-0A788399E144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F3CE52-4B8B-49D1-95DF-F2EFF543D1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268760"/>
            <a:ext cx="2212848" cy="15826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Украинская иконопись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-3204864" y="5301208"/>
            <a:ext cx="2209800" cy="217932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XVII –XVIII </a:t>
            </a:r>
            <a:r>
              <a:rPr lang="ru-RU" dirty="0" smtClean="0">
                <a:solidFill>
                  <a:schemeClr val="bg1"/>
                </a:solidFill>
              </a:rPr>
              <a:t>век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lavra_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827584" y="90872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Украинская иконопись  </a:t>
            </a:r>
            <a:r>
              <a:rPr lang="en-US" sz="4800" dirty="0" smtClean="0">
                <a:solidFill>
                  <a:schemeClr val="bg1"/>
                </a:solidFill>
              </a:rPr>
              <a:t>XVII –XVIII </a:t>
            </a:r>
            <a:r>
              <a:rPr lang="ru-RU" sz="4800" dirty="0" smtClean="0">
                <a:solidFill>
                  <a:schemeClr val="bg1"/>
                </a:solidFill>
              </a:rPr>
              <a:t>вв.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появления иконописи</a:t>
            </a:r>
            <a:endParaRPr lang="ru-RU" dirty="0"/>
          </a:p>
        </p:txBody>
      </p:sp>
      <p:pic>
        <p:nvPicPr>
          <p:cNvPr id="4" name="Содержимое 3" descr="_6969cb5_or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55576" y="908720"/>
            <a:ext cx="792088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История появления иконописи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1ebbac1e5b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-6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3528" y="1052736"/>
            <a:ext cx="4932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Икона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появилась </a:t>
            </a:r>
            <a:r>
              <a:rPr lang="ru-RU" sz="2400" dirty="0" smtClean="0">
                <a:solidFill>
                  <a:schemeClr val="bg1"/>
                </a:solidFill>
              </a:rPr>
              <a:t>на Украине </a:t>
            </a:r>
            <a:r>
              <a:rPr lang="ru-RU" sz="2400" dirty="0" smtClean="0">
                <a:solidFill>
                  <a:srgbClr val="FF0000"/>
                </a:solidFill>
              </a:rPr>
              <a:t>около 988 года</a:t>
            </a:r>
            <a:r>
              <a:rPr lang="ru-RU" sz="2400" dirty="0" smtClean="0">
                <a:solidFill>
                  <a:schemeClr val="bg1"/>
                </a:solidFill>
              </a:rPr>
              <a:t> или немного раньше. С греческого </a:t>
            </a:r>
            <a:r>
              <a:rPr lang="ru-RU" sz="2400" dirty="0" smtClean="0">
                <a:solidFill>
                  <a:srgbClr val="FF0000"/>
                </a:solidFill>
              </a:rPr>
              <a:t>слово икона переводится как образ </a:t>
            </a:r>
            <a:r>
              <a:rPr lang="ru-RU" sz="2400" dirty="0" smtClean="0">
                <a:solidFill>
                  <a:schemeClr val="bg1"/>
                </a:solidFill>
              </a:rPr>
              <a:t>- это слово и закрепилось в украинском языке. </a:t>
            </a:r>
            <a:r>
              <a:rPr lang="ru-RU" sz="2400" dirty="0" smtClean="0">
                <a:solidFill>
                  <a:schemeClr val="bg1"/>
                </a:solidFill>
              </a:rPr>
              <a:t>В начале </a:t>
            </a:r>
            <a:r>
              <a:rPr lang="ru-RU" sz="2400" dirty="0" smtClean="0">
                <a:solidFill>
                  <a:schemeClr val="bg1"/>
                </a:solidFill>
              </a:rPr>
              <a:t>были только привозные иконы в основном, византийские и греческие потом, по мере расширения строительства храмов возникали и распространялись украинские школы иконописи, в основном при монастырях.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121909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>
            <a:off x="0" y="-21576"/>
            <a:ext cx="9144000" cy="6879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314328" cy="52565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Классическая иконопись на Украине развивалась в соответствии с православными канонами (правда доски брались в основном липовые), кроме того, рисовались иконы на стекле (в основном на Западной Украине) и вышивались на ткани.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ile1825021_photo-c3a0e08858d6493b556a7471a8cebf1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05" r="3005"/>
          <a:stretch>
            <a:fillRect/>
          </a:stretch>
        </p:blipFill>
        <p:spPr>
          <a:xfrm>
            <a:off x="0" y="0"/>
            <a:ext cx="9121571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644008" y="487025"/>
            <a:ext cx="381642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Подъем </a:t>
            </a:r>
            <a:r>
              <a:rPr lang="ru-RU" sz="2800" b="1" i="1" dirty="0" smtClean="0">
                <a:solidFill>
                  <a:srgbClr val="FF0000"/>
                </a:solidFill>
              </a:rPr>
              <a:t>иконописи </a:t>
            </a:r>
            <a:r>
              <a:rPr lang="ru-RU" sz="2400" i="1" dirty="0" smtClean="0"/>
              <a:t>связан с масштабным строительством православных храмов и монастырей, а затем и с появлением икон в каждом православном доме (примерно 17-18 в</a:t>
            </a:r>
            <a:r>
              <a:rPr lang="ru-RU" sz="2400" i="1" dirty="0" smtClean="0"/>
              <a:t>.).</a:t>
            </a:r>
            <a:r>
              <a:rPr lang="ru-RU" sz="2400" i="1" dirty="0" smtClean="0"/>
              <a:t> много самоучек писали иконы под заказ и даже расписывали деревенские церкви и храмы, внося своё видение святых образов в строгие православные каноны их написания.</a:t>
            </a:r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-2gkV5UR-b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93" b="120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55576" y="3564791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Появление </a:t>
            </a:r>
            <a:r>
              <a:rPr lang="ru-RU" sz="2400" b="1" i="1" dirty="0" smtClean="0">
                <a:solidFill>
                  <a:srgbClr val="FF0000"/>
                </a:solidFill>
              </a:rPr>
              <a:t>и развитие техники цветной печати 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вызвало </a:t>
            </a:r>
            <a:r>
              <a:rPr lang="ru-RU" sz="2000" i="1" dirty="0" smtClean="0">
                <a:solidFill>
                  <a:schemeClr val="bg1"/>
                </a:solidFill>
              </a:rPr>
              <a:t>появление дешевых копий, создаваемых путем наклейки бумажной репродукции иконы на дощечку с последующим оформлением штампованным окладом и вставкой этой (фактически иллюстрации) в раму со стеклом. Сложный, длительный процесс классического создания иконы всегда был достаточно дорогостоящим и естественно не мог быть поставлен на такой же поток, что привело к снижению объемов написания икон в их классическом понимании. 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59816671_3_644x461_ikony-starinnye-18-19-veka-v-horoshem-sostoyanii-predlagayu-predmety-iskusstva_rev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04048" y="764704"/>
            <a:ext cx="381642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C000"/>
                </a:solidFill>
              </a:rPr>
              <a:t>Последний удар по украинской иконописи был нанесен в прошлом веке Советской властью - уничтожение храмов, массовое сожжение икон привели к тому, что в течении почти века редкие выходцы с Украины работали в основном за границей, расписывая храмы и создавая иконы.</a:t>
            </a:r>
            <a:endParaRPr lang="ru-RU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1367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944" b="11944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755576" y="422108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Настоящее время 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dirty="0" err="1" smtClean="0">
                <a:solidFill>
                  <a:schemeClr val="bg1"/>
                </a:solidFill>
              </a:rPr>
              <a:t>время</a:t>
            </a:r>
            <a:r>
              <a:rPr lang="ru-RU" sz="2400" dirty="0" smtClean="0">
                <a:solidFill>
                  <a:schemeClr val="bg1"/>
                </a:solidFill>
              </a:rPr>
              <a:t> возрождения свободы вероисповедования граждан Украины и восстановления храмов, </a:t>
            </a: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создает определенные предпосылки для нового возрождения украинской иконописи </a:t>
            </a:r>
            <a:r>
              <a:rPr lang="ru-RU" sz="2400" dirty="0" smtClean="0">
                <a:solidFill>
                  <a:schemeClr val="bg1"/>
                </a:solidFill>
              </a:rPr>
              <a:t>- искусства пережившего века.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306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Украинская иконопись</vt:lpstr>
      <vt:lpstr>История появления иконописи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Украинская иконопись</dc:title>
  <dc:creator>Алина</dc:creator>
  <cp:lastModifiedBy>Алина</cp:lastModifiedBy>
  <cp:revision>42</cp:revision>
  <dcterms:created xsi:type="dcterms:W3CDTF">2013-02-12T13:42:05Z</dcterms:created>
  <dcterms:modified xsi:type="dcterms:W3CDTF">2013-02-13T12:57:53Z</dcterms:modified>
</cp:coreProperties>
</file>