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6AB2628-B136-44DF-9C51-2AC157C18E70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231FC7F-A1B0-4962-B25A-5E72D1E0AEE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2628-B136-44DF-9C51-2AC157C18E70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FC7F-A1B0-4962-B25A-5E72D1E0AEE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2628-B136-44DF-9C51-2AC157C18E70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FC7F-A1B0-4962-B25A-5E72D1E0AEE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6AB2628-B136-44DF-9C51-2AC157C18E70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31FC7F-A1B0-4962-B25A-5E72D1E0AEE5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6AB2628-B136-44DF-9C51-2AC157C18E70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231FC7F-A1B0-4962-B25A-5E72D1E0AEE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2628-B136-44DF-9C51-2AC157C18E70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FC7F-A1B0-4962-B25A-5E72D1E0AEE5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2628-B136-44DF-9C51-2AC157C18E70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FC7F-A1B0-4962-B25A-5E72D1E0AEE5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AB2628-B136-44DF-9C51-2AC157C18E70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31FC7F-A1B0-4962-B25A-5E72D1E0AEE5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2628-B136-44DF-9C51-2AC157C18E70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FC7F-A1B0-4962-B25A-5E72D1E0AEE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6AB2628-B136-44DF-9C51-2AC157C18E70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31FC7F-A1B0-4962-B25A-5E72D1E0AEE5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AB2628-B136-44DF-9C51-2AC157C18E70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31FC7F-A1B0-4962-B25A-5E72D1E0AEE5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6AB2628-B136-44DF-9C51-2AC157C18E70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31FC7F-A1B0-4962-B25A-5E72D1E0AEE5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erritoryterror.org.ua/uk/history/1945-1953/gulag/" TargetMode="External"/><Relationship Id="rId2" Type="http://schemas.openxmlformats.org/officeDocument/2006/relationships/hyperlink" Target="http://territoryterror.org.ua/uk/guide/terms-dictionar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37" TargetMode="External"/><Relationship Id="rId2" Type="http://schemas.openxmlformats.org/officeDocument/2006/relationships/hyperlink" Target="http://uk.wikipedia.org/wiki/%D0%92%D1%96%D0%B4%D0%BB%D0%B8%D0%B3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193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k.wikipedia.org/wiki/%D0%9F%D0%B0%D1%80%D0%B0%D0%B4%D0%B6%D0%B0%D0%BD%D0%BE%D0%B2_%D0%A1%D0%B5%D1%80%D0%B3%D1%96%D0%B9_%D0%99%D0%BE%D1%81%D0%B8%D0%BF%D0%BE%D0%B2%D0%B8%D1%8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%D0%92%D0%BE%D1%80%D0%BE%D0%BD%D0%B8%D0%B9_%D0%9C%D0%B8%D0%BA%D0%BE%D0%BB%D0%B0_%D0%9A%D1%96%D0%BD%D0%B4%D1%80%D0%B0%D1%82%D0%BE%D0%B2%D0%B8%D1%8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5%D0%B2%D0%B8%D0%BB%D1%8C%D0%BE%D0%B2%D0%B8%D0%B9_%D0%9C%D0%B8%D0%BA%D0%BE%D0%BB%D0%B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4632" cy="454189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Презентація на тему </a:t>
            </a:r>
            <a:r>
              <a:rPr lang="uk-UA" sz="3600" dirty="0" err="1" smtClean="0"/>
              <a:t>“Хрущовська</a:t>
            </a:r>
            <a:r>
              <a:rPr lang="uk-UA" sz="3600" dirty="0" smtClean="0"/>
              <a:t> відлига. Реабілітація </a:t>
            </a:r>
            <a:r>
              <a:rPr lang="uk-UA" sz="3600" dirty="0" err="1" smtClean="0"/>
              <a:t>ув’язнених”</a:t>
            </a:r>
            <a:endParaRPr lang="uk-UA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Autofit/>
          </a:bodyPr>
          <a:lstStyle/>
          <a:p>
            <a:r>
              <a:rPr lang="uk-UA" sz="4400" b="1" i="1" dirty="0" smtClean="0">
                <a:solidFill>
                  <a:schemeClr val="tx1"/>
                </a:solidFill>
              </a:rPr>
              <a:t>Смерть </a:t>
            </a:r>
            <a:r>
              <a:rPr lang="uk-UA" sz="4400" b="1" i="1" dirty="0" err="1" smtClean="0">
                <a:solidFill>
                  <a:schemeClr val="tx1"/>
                </a:solidFill>
              </a:rPr>
              <a:t>“батька</a:t>
            </a:r>
            <a:r>
              <a:rPr lang="uk-UA" sz="4400" b="1" i="1" dirty="0" smtClean="0">
                <a:solidFill>
                  <a:schemeClr val="tx1"/>
                </a:solidFill>
              </a:rPr>
              <a:t> </a:t>
            </a:r>
            <a:r>
              <a:rPr lang="uk-UA" sz="4400" b="1" i="1" dirty="0" err="1" smtClean="0">
                <a:solidFill>
                  <a:schemeClr val="tx1"/>
                </a:solidFill>
              </a:rPr>
              <a:t>народів”</a:t>
            </a:r>
            <a:endParaRPr lang="uk-UA" sz="44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1 березня 1953 Сталіна, лежачого на підлозі в їдальні Ближньої дачі (одна з резиденцій Сталіна), виявив співробітник охорони </a:t>
            </a:r>
            <a:r>
              <a:rPr lang="uk-UA" dirty="0" err="1" smtClean="0"/>
              <a:t>Лозгачёв</a:t>
            </a:r>
            <a:r>
              <a:rPr lang="uk-UA" dirty="0" smtClean="0"/>
              <a:t>. Вранці 2 березня на Ближню дачу прибули лікарі і діагностували параліч правої сторони тіла. 4 березня 1953 було оголошено про хворобу Сталіна, опубліковані і передавалися по радіо бюлетені про стан його здоров'я; згадувалися такі ознаки важкого стану, як інсульт, втрата свідомості, параліч тіла, </a:t>
            </a:r>
            <a:r>
              <a:rPr lang="uk-UA" dirty="0" err="1" smtClean="0"/>
              <a:t>агональное</a:t>
            </a:r>
            <a:r>
              <a:rPr lang="uk-UA" dirty="0" smtClean="0"/>
              <a:t> дихання </a:t>
            </a:r>
            <a:r>
              <a:rPr lang="uk-UA" dirty="0" err="1" smtClean="0"/>
              <a:t>Чейн-Стокса</a:t>
            </a:r>
            <a:r>
              <a:rPr lang="uk-UA" dirty="0" smtClean="0"/>
              <a:t>. 5 березня в 21 годину 50 хвилин Сталін помер. Про смерть Сталіна було оголошено 5 березня 1953. Згідно з медичним висновком, смерть настала в результаті крововиливу в мозок. Похорони відбулися 9 березня.</a:t>
            </a:r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Прихід до влади М.Хрущова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Autofit/>
          </a:bodyPr>
          <a:lstStyle/>
          <a:p>
            <a:r>
              <a:rPr lang="uk-UA" sz="1700" dirty="0" smtClean="0"/>
              <a:t>Після смерті Й. Сталіна 5 березня 1953 р. М. Хрущов, який очолив комуністичну партію, взяв курс на реформування сталінського режиму. Зі зміцненням влади М. Хрущова "відлига" почала асоціюватись із засудженням культу особи Й. Сталіна. На </a:t>
            </a:r>
            <a:r>
              <a:rPr lang="en-US" sz="1700" dirty="0" smtClean="0"/>
              <a:t>XX </a:t>
            </a:r>
            <a:r>
              <a:rPr lang="uk-UA" sz="1700" dirty="0" smtClean="0"/>
              <a:t>з’їзді </a:t>
            </a:r>
            <a:r>
              <a:rPr lang="uk-UA" sz="1700" dirty="0" smtClean="0">
                <a:hlinkClick r:id="rId2"/>
              </a:rPr>
              <a:t>КПРС </a:t>
            </a:r>
            <a:r>
              <a:rPr lang="uk-UA" sz="1700" dirty="0" smtClean="0"/>
              <a:t>в 1956 р. М. Хрущов виголосив доповідь з критикою культу особи Й. Сталіна і сталінських репресій. У зовнішній політиці СРСР було проголошено курс на "мирне співіснування" з країнами Заходу. Новий курс підтримала партійна верхівка та службова номенклатура. У ці роки в системі </a:t>
            </a:r>
            <a:r>
              <a:rPr lang="uk-UA" sz="1700" dirty="0" err="1" smtClean="0">
                <a:hlinkClick r:id="rId3"/>
              </a:rPr>
              <a:t>ГУЛАГ</a:t>
            </a:r>
            <a:r>
              <a:rPr lang="uk-UA" sz="1700" dirty="0" smtClean="0"/>
              <a:t> у спалахують повстання в’язнів під </a:t>
            </a:r>
            <a:r>
              <a:rPr lang="uk-UA" sz="1700" dirty="0" err="1" smtClean="0"/>
              <a:t>антисталінськими</a:t>
            </a:r>
            <a:r>
              <a:rPr lang="uk-UA" sz="1700" dirty="0" smtClean="0"/>
              <a:t> лозунгами (</a:t>
            </a:r>
            <a:r>
              <a:rPr lang="uk-UA" sz="1700" dirty="0" err="1" smtClean="0"/>
              <a:t>Норильське</a:t>
            </a:r>
            <a:r>
              <a:rPr lang="uk-UA" sz="1700" dirty="0" smtClean="0"/>
              <a:t>, Воркутинське, </a:t>
            </a:r>
            <a:r>
              <a:rPr lang="uk-UA" sz="1700" dirty="0" err="1" smtClean="0"/>
              <a:t>Кенгірське</a:t>
            </a:r>
            <a:r>
              <a:rPr lang="uk-UA" sz="1700" dirty="0" smtClean="0"/>
              <a:t> повстання). Припинилась підготовка нових політичних процесів, почалася ліквідація </a:t>
            </a:r>
            <a:r>
              <a:rPr lang="uk-UA" sz="1700" dirty="0" err="1" smtClean="0"/>
              <a:t>ГУЛАГу</a:t>
            </a:r>
            <a:r>
              <a:rPr lang="uk-UA" sz="1700" dirty="0" smtClean="0"/>
              <a:t>. Чимало політв’язнів в СРСР, в т. ч. з України звільнили з місць ув’язнення та реабілітували. В цей час незначно послабилась цензура, перш за все у мистецтві та літературі. Водночас у 1954–1956 рр. відбулась низка процесів над колишніми членами </a:t>
            </a:r>
            <a:r>
              <a:rPr lang="uk-UA" sz="1700" dirty="0" smtClean="0">
                <a:hlinkClick r:id="rId2"/>
              </a:rPr>
              <a:t>ОУН</a:t>
            </a:r>
            <a:r>
              <a:rPr lang="uk-UA" sz="1700" dirty="0" smtClean="0"/>
              <a:t>, що закінчилися смертними вироками (Кирило Осьмак, Василь </a:t>
            </a:r>
            <a:r>
              <a:rPr lang="uk-UA" sz="1700" dirty="0" err="1" smtClean="0"/>
              <a:t>Охримович</a:t>
            </a:r>
            <a:r>
              <a:rPr lang="uk-UA" sz="1700" dirty="0" smtClean="0"/>
              <a:t> та ін.).</a:t>
            </a:r>
          </a:p>
          <a:p>
            <a:endParaRPr lang="uk-UA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tx1"/>
                </a:solidFill>
              </a:rPr>
              <a:t>В Українській РСР</a:t>
            </a: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000" dirty="0" smtClean="0"/>
              <a:t>   </a:t>
            </a:r>
          </a:p>
          <a:p>
            <a:pPr algn="just">
              <a:buNone/>
            </a:pPr>
            <a:endParaRPr lang="uk-UA" sz="2000" dirty="0" smtClean="0"/>
          </a:p>
          <a:p>
            <a:pPr algn="just">
              <a:buNone/>
            </a:pPr>
            <a:r>
              <a:rPr lang="uk-UA" sz="2000" dirty="0" smtClean="0"/>
              <a:t> </a:t>
            </a:r>
            <a:r>
              <a:rPr lang="uk-UA" sz="2000" dirty="0" smtClean="0"/>
              <a:t>   </a:t>
            </a:r>
            <a:r>
              <a:rPr lang="uk-UA" sz="2800" dirty="0" smtClean="0"/>
              <a:t>В </a:t>
            </a:r>
            <a:r>
              <a:rPr lang="uk-UA" sz="2800" dirty="0" smtClean="0"/>
              <a:t>Україні, починаючи з 1956 </a:t>
            </a:r>
            <a:r>
              <a:rPr lang="uk-UA" sz="2800" dirty="0" smtClean="0"/>
              <a:t>у період</a:t>
            </a:r>
            <a:r>
              <a:rPr lang="uk-UA" sz="2800" dirty="0" smtClean="0"/>
              <a:t> </a:t>
            </a:r>
            <a:r>
              <a:rPr lang="uk-UA" sz="2800" dirty="0" smtClean="0">
                <a:hlinkClick r:id="rId2" tooltip="Відлига"/>
              </a:rPr>
              <a:t>«хрущовської відлиги»</a:t>
            </a:r>
            <a:r>
              <a:rPr lang="uk-UA" sz="2800" dirty="0" smtClean="0"/>
              <a:t> насамперед було перевірено справи, сфабриковані у </a:t>
            </a:r>
            <a:r>
              <a:rPr lang="uk-UA" sz="2800" dirty="0" smtClean="0">
                <a:hlinkClick r:id="rId3" tooltip="1937"/>
              </a:rPr>
              <a:t>1937</a:t>
            </a:r>
            <a:r>
              <a:rPr lang="uk-UA" sz="2800" dirty="0" smtClean="0"/>
              <a:t>—</a:t>
            </a:r>
            <a:r>
              <a:rPr lang="uk-UA" sz="2800" dirty="0" smtClean="0">
                <a:hlinkClick r:id="rId4" tooltip="1938"/>
              </a:rPr>
              <a:t>1938</a:t>
            </a:r>
            <a:r>
              <a:rPr lang="uk-UA" sz="2800" dirty="0" smtClean="0"/>
              <a:t> роках. </a:t>
            </a:r>
            <a:r>
              <a:rPr lang="uk-UA" sz="2800" dirty="0" smtClean="0"/>
              <a:t>Багато несправедливо засуджених укр. </a:t>
            </a:r>
            <a:r>
              <a:rPr lang="uk-UA" sz="2800" dirty="0" smtClean="0"/>
              <a:t>письменників, митців та деяких учених, більшість репресованих за час «культу особи» Сталіна, були реабілітовані</a:t>
            </a:r>
            <a:r>
              <a:rPr lang="uk-UA" sz="2800" dirty="0" smtClean="0"/>
              <a:t>.</a:t>
            </a:r>
            <a:endParaRPr lang="uk-UA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Серед них: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424936" cy="5493224"/>
          </a:xfrm>
        </p:spPr>
        <p:txBody>
          <a:bodyPr/>
          <a:lstStyle/>
          <a:p>
            <a:pPr algn="just">
              <a:buNone/>
            </a:pPr>
            <a:r>
              <a:rPr lang="uk-UA" u="sng" dirty="0" smtClean="0">
                <a:hlinkClick r:id="rId2" tooltip="Параджанов Сергій Йосипович"/>
              </a:rPr>
              <a:t>    Параджанов </a:t>
            </a:r>
            <a:r>
              <a:rPr lang="uk-UA" u="sng" dirty="0" smtClean="0">
                <a:hlinkClick r:id="rId2" tooltip="Параджанов Сергій Йосипович"/>
              </a:rPr>
              <a:t>Сергій </a:t>
            </a:r>
            <a:r>
              <a:rPr lang="uk-UA" u="sng" dirty="0" smtClean="0">
                <a:hlinkClick r:id="rId2" tooltip="Параджанов Сергій Йосипович"/>
              </a:rPr>
              <a:t>Йосипович</a:t>
            </a:r>
            <a:r>
              <a:rPr lang="uk-UA" u="sng" dirty="0" smtClean="0"/>
              <a:t> (</a:t>
            </a:r>
            <a:r>
              <a:rPr lang="uk-UA" dirty="0" smtClean="0"/>
              <a:t>1924—1990)</a:t>
            </a:r>
            <a:endParaRPr lang="uk-UA" dirty="0" smtClean="0"/>
          </a:p>
          <a:p>
            <a:pPr algn="just">
              <a:buNone/>
            </a:pPr>
            <a:r>
              <a:rPr lang="uk-UA" dirty="0" smtClean="0"/>
              <a:t>    кінорежисер, працював на Київській кіностудії художніх фільмів ім. О. Довженка. Серед фільмів: «Наталія Ужвій», «Золоті руки», «Думка», «Перший хлопець», «Українська рапсодія», «Квітка на камені», «Тіні забутих </a:t>
            </a:r>
            <a:r>
              <a:rPr lang="uk-UA" dirty="0" err="1" smtClean="0"/>
              <a:t>предків»Заарештований</a:t>
            </a:r>
            <a:r>
              <a:rPr lang="uk-UA" dirty="0" smtClean="0"/>
              <a:t> 1973, засуджений до 5 років, звільнений у 1977 </a:t>
            </a:r>
            <a:r>
              <a:rPr lang="uk-UA" dirty="0" smtClean="0"/>
              <a:t>році</a:t>
            </a:r>
            <a:endParaRPr lang="uk-UA" dirty="0" smtClean="0"/>
          </a:p>
          <a:p>
            <a:pPr>
              <a:buNone/>
            </a:pPr>
            <a:endParaRPr lang="uk-UA" dirty="0"/>
          </a:p>
        </p:txBody>
      </p:sp>
      <p:pic>
        <p:nvPicPr>
          <p:cNvPr id="7" name="Рисунок 6" descr="0_k_78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861048"/>
            <a:ext cx="1752600" cy="1895475"/>
          </a:xfrm>
          <a:prstGeom prst="rect">
            <a:avLst/>
          </a:prstGeom>
        </p:spPr>
      </p:pic>
      <p:pic>
        <p:nvPicPr>
          <p:cNvPr id="8" name="Рисунок 7" descr="otkryvaetsya-vystavka-sergeya-paradzhanov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4581128"/>
            <a:ext cx="3384376" cy="2115235"/>
          </a:xfrm>
          <a:prstGeom prst="rect">
            <a:avLst/>
          </a:prstGeom>
        </p:spPr>
      </p:pic>
      <p:pic>
        <p:nvPicPr>
          <p:cNvPr id="9" name="Рисунок 8" descr="00194762_n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92872" y="3712038"/>
            <a:ext cx="2857500" cy="22383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424936" cy="6192688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>
                <a:hlinkClick r:id="rId2" tooltip="Вороний Микола Кіндратович"/>
              </a:rPr>
              <a:t>Вороний </a:t>
            </a:r>
            <a:r>
              <a:rPr lang="ru-RU" sz="2800" dirty="0" err="1" smtClean="0">
                <a:hlinkClick r:id="rId2" tooltip="Вороний Микола Кіндратович"/>
              </a:rPr>
              <a:t>Микола</a:t>
            </a:r>
            <a:r>
              <a:rPr lang="ru-RU" sz="2800" dirty="0" smtClean="0">
                <a:hlinkClick r:id="rId2" tooltip="Вороний Микола Кіндратович"/>
              </a:rPr>
              <a:t> </a:t>
            </a:r>
            <a:r>
              <a:rPr lang="ru-RU" sz="2800" dirty="0" err="1" smtClean="0">
                <a:hlinkClick r:id="rId2" tooltip="Вороний Микола Кіндратович"/>
              </a:rPr>
              <a:t>Кіндратович</a:t>
            </a:r>
            <a:endParaRPr lang="ru-RU" sz="2800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  (1871—1938)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письменник</a:t>
            </a:r>
            <a:r>
              <a:rPr lang="ru-RU" dirty="0" smtClean="0"/>
              <a:t>, </a:t>
            </a:r>
            <a:r>
              <a:rPr lang="ru-RU" dirty="0" err="1" smtClean="0"/>
              <a:t>перекладач</a:t>
            </a:r>
            <a:r>
              <a:rPr lang="ru-RU" dirty="0" smtClean="0"/>
              <a:t>, поет, </a:t>
            </a:r>
            <a:r>
              <a:rPr lang="ru-RU" dirty="0" err="1" smtClean="0"/>
              <a:t>режисер</a:t>
            </a:r>
            <a:r>
              <a:rPr lang="ru-RU" dirty="0" smtClean="0"/>
              <a:t>, </a:t>
            </a:r>
            <a:r>
              <a:rPr lang="ru-RU" dirty="0" err="1" smtClean="0"/>
              <a:t>актор</a:t>
            </a:r>
            <a:r>
              <a:rPr lang="ru-RU" dirty="0" smtClean="0"/>
              <a:t>, </a:t>
            </a:r>
            <a:r>
              <a:rPr lang="ru-RU" dirty="0" err="1" smtClean="0"/>
              <a:t>громадсько-політичний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, </a:t>
            </a:r>
            <a:r>
              <a:rPr lang="ru-RU" dirty="0" err="1" smtClean="0"/>
              <a:t>театрознавець</a:t>
            </a:r>
            <a:r>
              <a:rPr lang="ru-RU" dirty="0" smtClean="0"/>
              <a:t>,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засновників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режисерів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smtClean="0"/>
              <a:t>театру.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4" name="Рисунок 3" descr="200px-Mykola_Vorony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2492896"/>
            <a:ext cx="1905000" cy="2314575"/>
          </a:xfrm>
          <a:prstGeom prst="rect">
            <a:avLst/>
          </a:prstGeom>
        </p:spPr>
      </p:pic>
      <p:pic>
        <p:nvPicPr>
          <p:cNvPr id="5" name="Рисунок 4" descr="2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3284984"/>
            <a:ext cx="2647950" cy="27622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Тести-для-самоперевірки.-Микола-Хвильовий.-Життя-та-творчість-1.jpg"/>
          <p:cNvPicPr>
            <a:picLocks noChangeAspect="1"/>
          </p:cNvPicPr>
          <p:nvPr/>
        </p:nvPicPr>
        <p:blipFill>
          <a:blip r:embed="rId2" cstate="print"/>
          <a:srcRect b="15074"/>
          <a:stretch>
            <a:fillRect/>
          </a:stretch>
        </p:blipFill>
        <p:spPr>
          <a:xfrm>
            <a:off x="5220072" y="2276872"/>
            <a:ext cx="3461237" cy="4365104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pPr algn="ctr">
              <a:buNone/>
            </a:pPr>
            <a:r>
              <a:rPr lang="ru-RU" dirty="0" err="1" smtClean="0">
                <a:hlinkClick r:id="rId3" tooltip="Хвильовий Микола"/>
              </a:rPr>
              <a:t>Хвильовий</a:t>
            </a:r>
            <a:r>
              <a:rPr lang="ru-RU" dirty="0" smtClean="0">
                <a:hlinkClick r:id="rId3" tooltip="Хвильовий Микола"/>
              </a:rPr>
              <a:t> </a:t>
            </a:r>
            <a:r>
              <a:rPr lang="ru-RU" dirty="0" err="1" smtClean="0">
                <a:hlinkClick r:id="rId3" tooltip="Хвильовий Микола"/>
              </a:rPr>
              <a:t>Микола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(1893—1933)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Письменник</a:t>
            </a:r>
            <a:r>
              <a:rPr lang="ru-RU" dirty="0" smtClean="0"/>
              <a:t>. В </a:t>
            </a:r>
            <a:r>
              <a:rPr lang="ru-RU" dirty="0" err="1" smtClean="0"/>
              <a:t>атмосфері</a:t>
            </a:r>
            <a:r>
              <a:rPr lang="ru-RU" dirty="0" smtClean="0"/>
              <a:t> тотального </a:t>
            </a:r>
            <a:r>
              <a:rPr lang="ru-RU" dirty="0" err="1" smtClean="0"/>
              <a:t>цькування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переслідування</a:t>
            </a:r>
            <a:r>
              <a:rPr lang="ru-RU" dirty="0" smtClean="0"/>
              <a:t>, </a:t>
            </a:r>
            <a:r>
              <a:rPr lang="ru-RU" dirty="0" err="1" smtClean="0"/>
              <a:t>покінчив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самогубством</a:t>
            </a:r>
            <a:r>
              <a:rPr lang="ru-RU" dirty="0" smtClean="0"/>
              <a:t>, </a:t>
            </a:r>
            <a:r>
              <a:rPr lang="ru-RU" dirty="0" err="1" smtClean="0"/>
              <a:t>каталізаторами</a:t>
            </a:r>
            <a:r>
              <a:rPr lang="ru-RU" dirty="0" smtClean="0"/>
              <a:t> стали </a:t>
            </a:r>
            <a:r>
              <a:rPr lang="ru-RU" dirty="0" err="1" smtClean="0"/>
              <a:t>арешт</a:t>
            </a:r>
            <a:r>
              <a:rPr lang="ru-RU" dirty="0" smtClean="0"/>
              <a:t> </a:t>
            </a:r>
            <a:r>
              <a:rPr lang="ru-RU" dirty="0" err="1" smtClean="0"/>
              <a:t>Михайла</a:t>
            </a:r>
            <a:r>
              <a:rPr lang="ru-RU" dirty="0" smtClean="0"/>
              <a:t> Ялового та </a:t>
            </a:r>
            <a:r>
              <a:rPr lang="ru-RU" dirty="0" smtClean="0"/>
              <a:t>Голодомор.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</TotalTime>
  <Words>320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Презентація на тему “Хрущовська відлига. Реабілітація ув’язнених”</vt:lpstr>
      <vt:lpstr>Смерть “батька народів”</vt:lpstr>
      <vt:lpstr>Прихід до влади М.Хрущова</vt:lpstr>
      <vt:lpstr>В Українській РСР</vt:lpstr>
      <vt:lpstr>Серед них: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“Хрущовська відлига. Реабілітація ув’язнених”</dc:title>
  <dc:creator>user</dc:creator>
  <cp:lastModifiedBy>user</cp:lastModifiedBy>
  <cp:revision>4</cp:revision>
  <dcterms:created xsi:type="dcterms:W3CDTF">2014-10-19T19:35:47Z</dcterms:created>
  <dcterms:modified xsi:type="dcterms:W3CDTF">2014-10-19T19:58:10Z</dcterms:modified>
</cp:coreProperties>
</file>