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639417-B5AA-4124-BF3F-04A080B9D705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33D73C-B0DE-4071-9021-C2111F9A64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Відбудова</a:t>
            </a:r>
            <a:r>
              <a:rPr lang="ru-RU" b="1" dirty="0" smtClean="0"/>
              <a:t> </a:t>
            </a:r>
            <a:r>
              <a:rPr lang="ru-RU" b="1" dirty="0" err="1" smtClean="0"/>
              <a:t>культури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в </a:t>
            </a:r>
            <a:r>
              <a:rPr lang="ru-RU" b="1" dirty="0" err="1" smtClean="0"/>
              <a:t>післявоєнний</a:t>
            </a:r>
            <a:r>
              <a:rPr lang="ru-RU" b="1" dirty="0" smtClean="0"/>
              <a:t> час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elib.nplu.org/pic.php?w=150&amp;h=200&amp;pic=files/Disk1/000000000858//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448272" cy="326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356992"/>
            <a:ext cx="9144000" cy="3501008"/>
          </a:xfrm>
        </p:spPr>
        <p:txBody>
          <a:bodyPr>
            <a:normAutofit/>
          </a:bodyPr>
          <a:lstStyle/>
          <a:p>
            <a:r>
              <a:rPr lang="ru-RU" dirty="0" smtClean="0"/>
              <a:t>Переломною 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кіномистецтва</a:t>
            </a:r>
            <a:r>
              <a:rPr lang="ru-RU" dirty="0" smtClean="0"/>
              <a:t> стала </a:t>
            </a:r>
            <a:r>
              <a:rPr lang="ru-RU" dirty="0" err="1" smtClean="0"/>
              <a:t>хрущовська</a:t>
            </a:r>
            <a:r>
              <a:rPr lang="ru-RU" dirty="0" smtClean="0"/>
              <a:t> </a:t>
            </a:r>
            <a:r>
              <a:rPr lang="ru-RU" dirty="0" err="1" smtClean="0"/>
              <a:t>відлига</a:t>
            </a:r>
            <a:r>
              <a:rPr lang="ru-RU" dirty="0" smtClean="0"/>
              <a:t>, яка дала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митцям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мірою</a:t>
            </a:r>
            <a:r>
              <a:rPr lang="ru-RU" dirty="0" smtClean="0"/>
              <a:t> </a:t>
            </a:r>
            <a:r>
              <a:rPr lang="ru-RU" dirty="0" err="1" smtClean="0"/>
              <a:t>відійти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ідеологічних</a:t>
            </a:r>
            <a:r>
              <a:rPr lang="ru-RU" dirty="0" smtClean="0"/>
              <a:t> </a:t>
            </a:r>
            <a:r>
              <a:rPr lang="ru-RU" dirty="0" err="1" smtClean="0"/>
              <a:t>штампів</a:t>
            </a:r>
            <a:r>
              <a:rPr lang="ru-RU" dirty="0" smtClean="0"/>
              <a:t>. </a:t>
            </a:r>
            <a:r>
              <a:rPr lang="ru-RU" dirty="0" err="1" smtClean="0"/>
              <a:t>Наприкінці</a:t>
            </a:r>
            <a:r>
              <a:rPr lang="ru-RU" dirty="0" smtClean="0"/>
              <a:t> 50-х </a:t>
            </a:r>
            <a:r>
              <a:rPr lang="ru-RU" dirty="0" err="1" smtClean="0"/>
              <a:t>років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виходило</a:t>
            </a:r>
            <a:r>
              <a:rPr lang="ru-RU" dirty="0" smtClean="0"/>
              <a:t> на </a:t>
            </a:r>
            <a:r>
              <a:rPr lang="ru-RU" dirty="0" err="1" smtClean="0"/>
              <a:t>екрани</a:t>
            </a:r>
            <a:r>
              <a:rPr lang="ru-RU" dirty="0" smtClean="0"/>
              <a:t> 16-20 </a:t>
            </a:r>
            <a:r>
              <a:rPr lang="ru-RU" dirty="0" err="1" smtClean="0"/>
              <a:t>кінокартин</a:t>
            </a:r>
            <a:r>
              <a:rPr lang="ru-RU" dirty="0" smtClean="0"/>
              <a:t>. Почали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студії</a:t>
            </a:r>
            <a:r>
              <a:rPr lang="ru-RU" dirty="0" smtClean="0"/>
              <a:t> </a:t>
            </a:r>
            <a:r>
              <a:rPr lang="ru-RU" dirty="0" err="1" smtClean="0"/>
              <a:t>хронікальноо-документальних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науково-популярних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. </a:t>
            </a:r>
            <a:r>
              <a:rPr lang="ru-RU" dirty="0" err="1" smtClean="0"/>
              <a:t>Діячі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створили низку </a:t>
            </a:r>
            <a:r>
              <a:rPr lang="ru-RU" dirty="0" err="1" smtClean="0"/>
              <a:t>фільмів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здобули</a:t>
            </a:r>
            <a:r>
              <a:rPr lang="ru-RU" dirty="0" smtClean="0"/>
              <a:t> </a:t>
            </a:r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2530" name="Picture 2" descr="http://uastudent.com/wp-content/themes/isotherm/thumb.php?src=http://uastudent.com/wp-content/uploads/2012/04/radiojournalism.jpg&amp;h=300&amp;w=598&amp;zc=1&amp;q=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6959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театри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867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визволення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повертаються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евакуації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відновлюють</a:t>
            </a:r>
            <a:r>
              <a:rPr lang="ru-RU" dirty="0" smtClean="0"/>
              <a:t> роботу </a:t>
            </a:r>
            <a:r>
              <a:rPr lang="ru-RU" dirty="0" err="1" smtClean="0"/>
              <a:t>театри</a:t>
            </a:r>
            <a:r>
              <a:rPr lang="ru-RU" dirty="0" smtClean="0"/>
              <a:t>, </a:t>
            </a:r>
            <a:r>
              <a:rPr lang="ru-RU" dirty="0" err="1" smtClean="0"/>
              <a:t>створюються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колективи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18 у </a:t>
            </a:r>
            <a:r>
              <a:rPr lang="ru-RU" dirty="0" err="1" smtClean="0"/>
              <a:t>західних</a:t>
            </a:r>
            <a:r>
              <a:rPr lang="ru-RU" dirty="0" smtClean="0"/>
              <a:t> областях. На </a:t>
            </a:r>
            <a:r>
              <a:rPr lang="ru-RU" dirty="0" err="1" smtClean="0"/>
              <a:t>кінець</a:t>
            </a:r>
            <a:r>
              <a:rPr lang="ru-RU" dirty="0" smtClean="0"/>
              <a:t> 40-х </a:t>
            </a:r>
            <a:r>
              <a:rPr lang="ru-RU" dirty="0" err="1" smtClean="0"/>
              <a:t>років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діяло</a:t>
            </a:r>
            <a:r>
              <a:rPr lang="ru-RU" dirty="0" smtClean="0"/>
              <a:t> 96 </a:t>
            </a:r>
            <a:r>
              <a:rPr lang="ru-RU" dirty="0" err="1" smtClean="0"/>
              <a:t>театрів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8" name="Picture 6" descr="http://tilimili-knigi.com.ua/sites/tilimili-knigi.com.ua/files/pazly-kartina-opernyi-teatr-odess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8515">
            <a:off x="339150" y="446119"/>
            <a:ext cx="3782395" cy="2967079"/>
          </a:xfrm>
          <a:prstGeom prst="rect">
            <a:avLst/>
          </a:prstGeom>
          <a:noFill/>
        </p:spPr>
      </p:pic>
      <p:pic>
        <p:nvPicPr>
          <p:cNvPr id="23560" name="Picture 8" descr="http://www.novostimira.com.ua/gallery/1341341754_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418072"/>
            <a:ext cx="8229600" cy="243992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подією</a:t>
            </a:r>
            <a:r>
              <a:rPr lang="ru-RU" dirty="0" smtClean="0"/>
              <a:t> в </a:t>
            </a:r>
            <a:r>
              <a:rPr lang="ru-RU" dirty="0" err="1" smtClean="0"/>
              <a:t>мистецькому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республіки</a:t>
            </a:r>
            <a:r>
              <a:rPr lang="ru-RU" dirty="0" smtClean="0"/>
              <a:t> стало </a:t>
            </a:r>
            <a:r>
              <a:rPr lang="ru-RU" dirty="0" err="1" smtClean="0"/>
              <a:t>проведення</a:t>
            </a:r>
            <a:r>
              <a:rPr lang="ru-RU" dirty="0" smtClean="0"/>
              <a:t> в </a:t>
            </a:r>
            <a:r>
              <a:rPr lang="ru-RU" dirty="0" err="1" smtClean="0"/>
              <a:t>березні-травні</a:t>
            </a:r>
            <a:r>
              <a:rPr lang="ru-RU" dirty="0" smtClean="0"/>
              <a:t> 1958 року фестивалю "Перша </a:t>
            </a:r>
            <a:r>
              <a:rPr lang="ru-RU" dirty="0" err="1" smtClean="0"/>
              <a:t>українська</a:t>
            </a:r>
            <a:r>
              <a:rPr lang="ru-RU" dirty="0" smtClean="0"/>
              <a:t> театральна весна", участь в </a:t>
            </a:r>
            <a:r>
              <a:rPr lang="ru-RU" dirty="0" err="1" smtClean="0"/>
              <a:t>якому</a:t>
            </a:r>
            <a:r>
              <a:rPr lang="ru-RU" dirty="0" smtClean="0"/>
              <a:t> взяли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театри</a:t>
            </a:r>
            <a:r>
              <a:rPr lang="ru-RU" dirty="0" smtClean="0"/>
              <a:t>, активно включившись у </a:t>
            </a:r>
            <a:r>
              <a:rPr lang="ru-RU" dirty="0" err="1" smtClean="0"/>
              <a:t>творче</a:t>
            </a:r>
            <a:r>
              <a:rPr lang="ru-RU" dirty="0" smtClean="0"/>
              <a:t> </a:t>
            </a:r>
            <a:r>
              <a:rPr lang="ru-RU" dirty="0" err="1" smtClean="0"/>
              <a:t>змагання</a:t>
            </a:r>
            <a:r>
              <a:rPr lang="ru-RU" dirty="0" smtClean="0"/>
              <a:t> за право показу </a:t>
            </a:r>
            <a:r>
              <a:rPr lang="ru-RU" dirty="0" err="1" smtClean="0"/>
              <a:t>глядачам</a:t>
            </a:r>
            <a:r>
              <a:rPr lang="ru-RU" dirty="0" smtClean="0"/>
              <a:t>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доробку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25602" name="Picture 2" descr="http://sumno.com/images/reports/vyst/03.jpg"/>
          <p:cNvPicPr>
            <a:picLocks noChangeAspect="1" noChangeArrowheads="1"/>
          </p:cNvPicPr>
          <p:nvPr/>
        </p:nvPicPr>
        <p:blipFill>
          <a:blip r:embed="rId2" cstate="print"/>
          <a:srcRect b="9524"/>
          <a:stretch>
            <a:fillRect/>
          </a:stretch>
        </p:blipFill>
        <p:spPr bwMode="auto">
          <a:xfrm>
            <a:off x="557754" y="692696"/>
            <a:ext cx="804669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smtClean="0"/>
              <a:t>Анна Єлісєєва 11-А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216024"/>
            <a:ext cx="7920880" cy="1124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Осередки культурного відродження</a:t>
            </a:r>
            <a:endParaRPr lang="ru-RU" sz="3600" b="1" dirty="0"/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 rot="10800000">
            <a:off x="2555776" y="1844823"/>
            <a:ext cx="3888432" cy="244827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187220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Школи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772816"/>
            <a:ext cx="187220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err="1" smtClean="0"/>
              <a:t>ВНЗ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35896" y="4005064"/>
            <a:ext cx="187220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4437112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Науково-дослідні установи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0"/>
            <a:ext cx="72008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Р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У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С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И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Ф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І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К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А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Ц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І</a:t>
            </a:r>
          </a:p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419872" y="0"/>
            <a:ext cx="2736304" cy="129614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Витіснення української мови зі всіх сфер життя</a:t>
            </a:r>
            <a:endParaRPr lang="ru-RU" sz="2400" dirty="0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004048" y="1340768"/>
            <a:ext cx="3851920" cy="93610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Створення перепон для розвитку української культури</a:t>
            </a:r>
            <a:endParaRPr lang="ru-RU" sz="2400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491880" y="2420888"/>
            <a:ext cx="3384376" cy="266429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намагання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розглядати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мову</a:t>
            </a:r>
            <a:r>
              <a:rPr lang="ru-RU" sz="2400" dirty="0" smtClean="0"/>
              <a:t>, культуру, </a:t>
            </a:r>
            <a:r>
              <a:rPr lang="ru-RU" sz="2400" dirty="0" err="1" smtClean="0"/>
              <a:t>історію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народу через призму </a:t>
            </a:r>
            <a:r>
              <a:rPr lang="ru-RU" sz="2400" dirty="0" err="1" smtClean="0"/>
              <a:t>російської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, </a:t>
            </a:r>
            <a:r>
              <a:rPr lang="ru-RU" sz="2400" dirty="0" err="1" smtClean="0"/>
              <a:t>історії</a:t>
            </a:r>
            <a:endParaRPr lang="ru-RU" sz="2400" dirty="0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5156448" y="5157192"/>
            <a:ext cx="3851920" cy="7920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Закриття національних шкіл</a:t>
            </a:r>
            <a:endParaRPr lang="ru-RU" sz="2400" dirty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0" y="2276872"/>
            <a:ext cx="2736304" cy="1800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Українська культура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pload.wikimedia.org/wikipedia/commons/e/ee/Parovoz_FD_Kar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1660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Чого вимагали від культурних діячів</a:t>
            </a:r>
            <a:endParaRPr lang="ru-RU" sz="3600" dirty="0"/>
          </a:p>
        </p:txBody>
      </p:sp>
      <p:pic>
        <p:nvPicPr>
          <p:cNvPr id="17412" name="Picture 4" descr="http://ideaguide.ru/sites/default/files/styles/large/public/stalin_moscow_1.jpg?itok=3NmwW8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552728" cy="5207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 чому їх звинувачували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15576"/>
            <a:ext cx="4402832" cy="4937760"/>
          </a:xfrm>
        </p:spPr>
        <p:txBody>
          <a:bodyPr/>
          <a:lstStyle/>
          <a:p>
            <a:r>
              <a:rPr lang="uk-UA" dirty="0" smtClean="0"/>
              <a:t>Некритичний підхід до реакції буржуазної культури</a:t>
            </a:r>
          </a:p>
          <a:p>
            <a:r>
              <a:rPr lang="uk-UA" dirty="0" smtClean="0"/>
              <a:t>Низькопоклонство перед Заходом</a:t>
            </a:r>
          </a:p>
          <a:p>
            <a:r>
              <a:rPr lang="uk-UA" dirty="0" smtClean="0"/>
              <a:t>Відступ від марксизму-ленінізму</a:t>
            </a:r>
          </a:p>
          <a:p>
            <a:r>
              <a:rPr lang="uk-UA" dirty="0" smtClean="0"/>
              <a:t>Український буржуазний націоналізм</a:t>
            </a:r>
            <a:endParaRPr lang="ru-RU" dirty="0"/>
          </a:p>
        </p:txBody>
      </p:sp>
      <p:pic>
        <p:nvPicPr>
          <p:cNvPr id="4" name="Picture 2" descr="http://ideaguide.ru/sites/default/files/styles/large/public/rab_i_kplkhoznitsa_1.jpg?itok=rj4aKhW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422222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кіномистецтво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429000"/>
            <a:ext cx="8892480" cy="342900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на </a:t>
            </a:r>
            <a:r>
              <a:rPr lang="ru-RU" dirty="0" err="1" smtClean="0"/>
              <a:t>завершальному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постали</a:t>
            </a:r>
            <a:r>
              <a:rPr lang="ru-RU" dirty="0" smtClean="0"/>
              <a:t> перед </a:t>
            </a:r>
            <a:r>
              <a:rPr lang="ru-RU" dirty="0" err="1" smtClean="0"/>
              <a:t>працівниками</a:t>
            </a:r>
            <a:r>
              <a:rPr lang="ru-RU" dirty="0" smtClean="0"/>
              <a:t> </a:t>
            </a:r>
            <a:r>
              <a:rPr lang="ru-RU" dirty="0" err="1" smtClean="0"/>
              <a:t>кіномистецтва</a:t>
            </a:r>
            <a:r>
              <a:rPr lang="ru-RU" dirty="0" smtClean="0"/>
              <a:t>. У </a:t>
            </a:r>
            <a:r>
              <a:rPr lang="ru-RU" dirty="0" err="1" smtClean="0"/>
              <a:t>червні</a:t>
            </a:r>
            <a:r>
              <a:rPr lang="ru-RU" dirty="0" smtClean="0"/>
              <a:t> 1944 р. </a:t>
            </a:r>
            <a:r>
              <a:rPr lang="ru-RU" dirty="0" err="1" smtClean="0"/>
              <a:t>повернулася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евакуації</a:t>
            </a:r>
            <a:r>
              <a:rPr lang="ru-RU" dirty="0" smtClean="0"/>
              <a:t> </a:t>
            </a:r>
            <a:r>
              <a:rPr lang="ru-RU" dirty="0" err="1" smtClean="0"/>
              <a:t>Київська</a:t>
            </a:r>
            <a:r>
              <a:rPr lang="ru-RU" dirty="0" smtClean="0"/>
              <a:t> та </a:t>
            </a:r>
            <a:r>
              <a:rPr lang="ru-RU" dirty="0" err="1" smtClean="0"/>
              <a:t>Одеська</a:t>
            </a:r>
            <a:r>
              <a:rPr lang="ru-RU" dirty="0" smtClean="0"/>
              <a:t> </a:t>
            </a:r>
            <a:r>
              <a:rPr lang="ru-RU" dirty="0" err="1" smtClean="0"/>
              <a:t>студії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. </a:t>
            </a:r>
            <a:r>
              <a:rPr lang="ru-RU" dirty="0" err="1" smtClean="0"/>
              <a:t>Творчим</a:t>
            </a:r>
            <a:r>
              <a:rPr lang="ru-RU" dirty="0" smtClean="0"/>
              <a:t> </a:t>
            </a:r>
            <a:r>
              <a:rPr lang="ru-RU" dirty="0" err="1" smtClean="0"/>
              <a:t>успіхом</a:t>
            </a:r>
            <a:r>
              <a:rPr lang="ru-RU" dirty="0" smtClean="0"/>
              <a:t> </a:t>
            </a:r>
            <a:r>
              <a:rPr lang="ru-RU" dirty="0" err="1" smtClean="0"/>
              <a:t>кінематографістів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вихід</a:t>
            </a:r>
            <a:r>
              <a:rPr lang="ru-RU" dirty="0" smtClean="0"/>
              <a:t> на </a:t>
            </a:r>
            <a:r>
              <a:rPr lang="ru-RU" dirty="0" err="1" smtClean="0"/>
              <a:t>екрани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 "</a:t>
            </a:r>
            <a:r>
              <a:rPr lang="ru-RU" dirty="0" err="1" smtClean="0"/>
              <a:t>Нескорені</a:t>
            </a:r>
            <a:r>
              <a:rPr lang="ru-RU" dirty="0" smtClean="0"/>
              <a:t>" за </a:t>
            </a:r>
            <a:r>
              <a:rPr lang="ru-RU" dirty="0" err="1" smtClean="0"/>
              <a:t>повістю</a:t>
            </a:r>
            <a:r>
              <a:rPr lang="ru-RU" dirty="0" smtClean="0"/>
              <a:t> "Батьки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" Б. Горбатова - про </a:t>
            </a:r>
            <a:r>
              <a:rPr lang="ru-RU" dirty="0" err="1" smtClean="0"/>
              <a:t>боротьбу</a:t>
            </a:r>
            <a:r>
              <a:rPr lang="ru-RU" dirty="0" smtClean="0"/>
              <a:t> </a:t>
            </a:r>
            <a:r>
              <a:rPr lang="ru-RU" dirty="0" err="1" smtClean="0"/>
              <a:t>шахтарів</a:t>
            </a:r>
            <a:r>
              <a:rPr lang="ru-RU" dirty="0" smtClean="0"/>
              <a:t> </a:t>
            </a:r>
            <a:r>
              <a:rPr lang="ru-RU" dirty="0" err="1" smtClean="0"/>
              <a:t>Донбасу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фашистських</a:t>
            </a:r>
            <a:r>
              <a:rPr lang="ru-RU" dirty="0" smtClean="0"/>
              <a:t> </a:t>
            </a:r>
            <a:r>
              <a:rPr lang="ru-RU" dirty="0" err="1" smtClean="0"/>
              <a:t>окупантів</a:t>
            </a:r>
            <a:r>
              <a:rPr lang="ru-RU" dirty="0" smtClean="0"/>
              <a:t>, "</a:t>
            </a:r>
            <a:r>
              <a:rPr lang="ru-RU" dirty="0" err="1" smtClean="0"/>
              <a:t>Зігмунд</a:t>
            </a:r>
            <a:r>
              <a:rPr lang="ru-RU" dirty="0" smtClean="0"/>
              <a:t> </a:t>
            </a:r>
            <a:r>
              <a:rPr lang="ru-RU" dirty="0" err="1" smtClean="0"/>
              <a:t>Колосовський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далекому </a:t>
            </a:r>
            <a:r>
              <a:rPr lang="ru-RU" dirty="0" err="1" smtClean="0"/>
              <a:t>плаванні</a:t>
            </a:r>
            <a:r>
              <a:rPr lang="ru-RU" dirty="0" smtClean="0"/>
              <a:t>" за мотивами "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оповідань</a:t>
            </a:r>
            <a:r>
              <a:rPr lang="ru-RU" dirty="0" smtClean="0"/>
              <a:t>" К. Станюковича, "</a:t>
            </a:r>
            <a:r>
              <a:rPr lang="ru-RU" dirty="0" err="1" smtClean="0"/>
              <a:t>Украдене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", "Доля </a:t>
            </a:r>
            <a:r>
              <a:rPr lang="ru-RU" dirty="0" err="1" smtClean="0"/>
              <a:t>Марини</a:t>
            </a:r>
            <a:r>
              <a:rPr lang="ru-RU" dirty="0" smtClean="0"/>
              <a:t>", "Командир корабля" та </a:t>
            </a:r>
            <a:r>
              <a:rPr lang="ru-RU" dirty="0" err="1" smtClean="0"/>
              <a:t>ін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19458" name="Picture 2" descr="http://megogo.net/s/data/poster/5/5:15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59848">
            <a:off x="395730" y="403037"/>
            <a:ext cx="2050194" cy="29249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460" name="Picture 4" descr="http://petrovka.ua/thumbs/75489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980">
            <a:off x="3417582" y="237029"/>
            <a:ext cx="2232248" cy="31641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462" name="Picture 6" descr="http://st.kinopoisk.ru/images/shop/3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8734">
            <a:off x="6423410" y="125268"/>
            <a:ext cx="2162173" cy="3189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229600" cy="2952328"/>
          </a:xfrm>
        </p:spPr>
        <p:txBody>
          <a:bodyPr/>
          <a:lstStyle/>
          <a:p>
            <a:r>
              <a:rPr lang="ru-RU" dirty="0" err="1" smtClean="0"/>
              <a:t>Розгорнула</a:t>
            </a:r>
            <a:r>
              <a:rPr lang="ru-RU" dirty="0" smtClean="0"/>
              <a:t> роботу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студія</a:t>
            </a:r>
            <a:r>
              <a:rPr lang="ru-RU" dirty="0" smtClean="0"/>
              <a:t> </a:t>
            </a:r>
            <a:r>
              <a:rPr lang="ru-RU" dirty="0" err="1" smtClean="0"/>
              <a:t>хронікальних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.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err="1" smtClean="0"/>
              <a:t>Кіностудіями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1951 р.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випущено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9 </a:t>
            </a:r>
            <a:r>
              <a:rPr lang="ru-RU" dirty="0" err="1" smtClean="0"/>
              <a:t>фільмів</a:t>
            </a:r>
            <a:endParaRPr lang="ru-RU" dirty="0" smtClean="0"/>
          </a:p>
          <a:p>
            <a:r>
              <a:rPr lang="ru-RU" dirty="0" smtClean="0"/>
              <a:t>1956 р. на </a:t>
            </a:r>
            <a:r>
              <a:rPr lang="ru-RU" dirty="0" err="1" smtClean="0"/>
              <a:t>Київській</a:t>
            </a:r>
            <a:r>
              <a:rPr lang="ru-RU" dirty="0" smtClean="0"/>
              <a:t>, </a:t>
            </a:r>
            <a:r>
              <a:rPr lang="ru-RU" dirty="0" err="1" smtClean="0"/>
              <a:t>Одеській</a:t>
            </a:r>
            <a:r>
              <a:rPr lang="ru-RU" dirty="0" smtClean="0"/>
              <a:t> та </a:t>
            </a:r>
            <a:r>
              <a:rPr lang="ru-RU" dirty="0" err="1" smtClean="0"/>
              <a:t>Ялтинській</a:t>
            </a:r>
            <a:r>
              <a:rPr lang="ru-RU" dirty="0" smtClean="0"/>
              <a:t> </a:t>
            </a:r>
            <a:r>
              <a:rPr lang="ru-RU" dirty="0" err="1" smtClean="0"/>
              <a:t>кіностудіях</a:t>
            </a:r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знімалося</a:t>
            </a:r>
            <a:r>
              <a:rPr lang="ru-RU" dirty="0" smtClean="0"/>
              <a:t> 4-7 </a:t>
            </a:r>
            <a:r>
              <a:rPr lang="ru-RU" dirty="0" err="1" smtClean="0"/>
              <a:t>фільмів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://upload.wikimedia.org/wikipedia/ru/b/b5/%D0%9B%D0%BE%D0%B3%D0%BE%D1%82%D0%B8%D0%BF_%D0%BE%D0%B4%D0%B5%D1%81%D1%81%D0%BA%D0%BE%D0%B9_%D0%BA%D0%B8%D0%BD%D0%BE%D1%81%D1%82%D1%83%D0%B4%D0%B8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105</TotalTime>
  <Words>306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Відбудова культури України в післявоєнний час </vt:lpstr>
      <vt:lpstr>Слайд 2</vt:lpstr>
      <vt:lpstr>Слайд 3</vt:lpstr>
      <vt:lpstr>Слайд 4</vt:lpstr>
      <vt:lpstr>Чого вимагали від культурних діячів</vt:lpstr>
      <vt:lpstr>У чому їх звинувачували </vt:lpstr>
      <vt:lpstr>кіномистецтво</vt:lpstr>
      <vt:lpstr>Слайд 8</vt:lpstr>
      <vt:lpstr>Слайд 9</vt:lpstr>
      <vt:lpstr>Слайд 10</vt:lpstr>
      <vt:lpstr>театри</vt:lpstr>
      <vt:lpstr>Після визволення України повертаються з евакуації і відновлюють роботу театри, створюються нові колективи, зокрема 18 у західних областях. На кінець 40-х років в Україні діяло 96 театрів.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Відбудова культури України в післявоєнний час </dc:title>
  <dc:creator>SVETLANA</dc:creator>
  <cp:lastModifiedBy>SVETLANA</cp:lastModifiedBy>
  <cp:revision>15</cp:revision>
  <dcterms:created xsi:type="dcterms:W3CDTF">2013-12-03T16:34:20Z</dcterms:created>
  <dcterms:modified xsi:type="dcterms:W3CDTF">2013-12-03T21:05:58Z</dcterms:modified>
</cp:coreProperties>
</file>