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17F3E-BEB4-4E5D-8C16-66651EDF6EF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85320-D77F-4C75-8310-D03D216D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4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72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00042"/>
            <a:ext cx="8429684" cy="157163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Т.Г.Шевченко - художник</a:t>
            </a:r>
            <a:endParaRPr lang="ru-RU" sz="5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2" name="Picture 4" descr="http://gazetkin.com/wp-content/uploads/2011/11/%D0%A2%D0%B0%D1%80%D0%B0%D1%81-%D0%A8%D0%B5%D0%B2%D1%87%D0%B5%D0%BD%D0%BA%D0%BE-%D1%81%D0%B0%D0%BC%D1%8B%D0%B9-%D0%B8%D0%B7%D0%B2%D0%B5%D1%81%D1%82%D0%BD%D1%8B%D0%B9-%D0%BF%D0%BE%D1%8D%D1%82-%D0%A3%D0%BA%D1%80%D0%B0%D0%B8%D0%BD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16"/>
            <a:ext cx="3786214" cy="4559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Циганка – ворожка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1841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3900486" cy="340043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solidFill>
                  <a:schemeClr val="bg1"/>
                </a:solidFill>
              </a:rPr>
              <a:t>За цю роботу поет був нагороджений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Радою  Академії Мистецтв срібною медаллю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www.pfku.univ.kiev.ua/images/pfku/Schevchenko_pics/cygankavoroz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973858" cy="5080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Катерина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bg1"/>
                </a:solidFill>
              </a:rPr>
              <a:t>1842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Кохайтеся, чорноброві,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Та не з москалями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Бо москалі – чужі люди,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Роблять лихо з вами.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Москаль любить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жартувати,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Жартуючи кине,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Піде в свою Московщину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А дівчина гине…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Shevchenko_Kateryna_Olia_18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571612"/>
            <a:ext cx="3780142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Селянська родина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57430"/>
            <a:ext cx="3286148" cy="37147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«Садок </a:t>
            </a:r>
            <a:r>
              <a:rPr lang="ru-RU" dirty="0" err="1" smtClean="0">
                <a:solidFill>
                  <a:schemeClr val="bg1"/>
                </a:solidFill>
              </a:rPr>
              <a:t>вишневий</a:t>
            </a:r>
            <a:r>
              <a:rPr lang="ru-RU" dirty="0" smtClean="0">
                <a:solidFill>
                  <a:schemeClr val="bg1"/>
                </a:solidFill>
              </a:rPr>
              <a:t> коло </a:t>
            </a:r>
            <a:r>
              <a:rPr lang="ru-RU" dirty="0" err="1" smtClean="0">
                <a:solidFill>
                  <a:schemeClr val="bg1"/>
                </a:solidFill>
              </a:rPr>
              <a:t>хати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Хрущі</a:t>
            </a:r>
            <a:r>
              <a:rPr lang="ru-RU" dirty="0" smtClean="0">
                <a:solidFill>
                  <a:schemeClr val="bg1"/>
                </a:solidFill>
              </a:rPr>
              <a:t> над вишнями </a:t>
            </a:r>
            <a:r>
              <a:rPr lang="ru-RU" dirty="0" err="1" smtClean="0">
                <a:solidFill>
                  <a:schemeClr val="bg1"/>
                </a:solidFill>
              </a:rPr>
              <a:t>гудуть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Плугатарі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плугами </a:t>
            </a:r>
            <a:r>
              <a:rPr lang="ru-RU" dirty="0" err="1" smtClean="0">
                <a:solidFill>
                  <a:schemeClr val="bg1"/>
                </a:solidFill>
              </a:rPr>
              <a:t>йдуть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Співають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ідучи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дівчата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 err="1" smtClean="0">
                <a:solidFill>
                  <a:schemeClr val="bg1"/>
                </a:solidFill>
              </a:rPr>
              <a:t>матері</a:t>
            </a:r>
            <a:r>
              <a:rPr lang="ru-RU" dirty="0" smtClean="0">
                <a:solidFill>
                  <a:schemeClr val="bg1"/>
                </a:solidFill>
              </a:rPr>
              <a:t> вечерять </a:t>
            </a:r>
            <a:r>
              <a:rPr lang="ru-RU" dirty="0" err="1" smtClean="0">
                <a:solidFill>
                  <a:schemeClr val="bg1"/>
                </a:solidFill>
              </a:rPr>
              <a:t>ждуть</a:t>
            </a:r>
            <a:r>
              <a:rPr lang="ru-RU" dirty="0" smtClean="0">
                <a:solidFill>
                  <a:schemeClr val="bg1"/>
                </a:solidFill>
              </a:rPr>
              <a:t>…»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://allart.biz/up/photos/album/S-T-U/Taras%20Hryhorovych%20Shevchenko/taras_shevchenko_39_peasant_fam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000240"/>
            <a:ext cx="514353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Сон бабусі та внучки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uploads8.wikipaintings.org/images/karl-bryullov/dreams-of-grandmother-and-granddaughter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429552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00174"/>
            <a:ext cx="3643306" cy="242889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Перерване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побачення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1846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upload.wikimedia.org/wikipedia/commons/b/b4/%D0%9F%D0%B5%D1%80%D0%B5%D1%80%D0%B2%D0%B0%D0%BD%D0%B5_%D0%BF%D0%BE%D0%B1%D0%B0%D1%87%D0%B5%D0%BD%D0%BD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14290"/>
            <a:ext cx="4786346" cy="6420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Почаївська</a:t>
            </a:r>
            <a:r>
              <a:rPr lang="ru-RU" dirty="0" smtClean="0">
                <a:solidFill>
                  <a:schemeClr val="bg1"/>
                </a:solidFill>
              </a:rPr>
              <a:t> лавра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півдня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4" name="Picture 4" descr="http://tarasshevchenko.at.ua/_ph/2/2/8205700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929486" cy="5228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Костел св. </a:t>
            </a:r>
            <a:r>
              <a:rPr lang="ru-RU" dirty="0" err="1" smtClean="0">
                <a:solidFill>
                  <a:schemeClr val="bg1"/>
                </a:solidFill>
              </a:rPr>
              <a:t>Олександра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Києві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1846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ukrainaincognita.com/sites/default/files/kost_ol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072494" cy="4784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43932" cy="1428736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dirty="0" smtClean="0">
                <a:solidFill>
                  <a:schemeClr val="bg1"/>
                </a:solidFill>
              </a:rPr>
              <a:t>Портрет жінки           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14290"/>
            <a:ext cx="3900486" cy="1928826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+mj-lt"/>
              </a:rPr>
              <a:t>  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Портрет пана Енгельгарда</a:t>
            </a:r>
            <a:endParaRPr lang="ru-RU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3554" name="Picture 2" descr="http://i.arts.in.ua/i/c/f1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50"/>
            <a:ext cx="4160565" cy="535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6" name="Picture 4" descr="http://tarasshevchenko.at.ua/_ph/4/2/95886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3651" y="1500174"/>
            <a:ext cx="4169363" cy="5357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585858"/>
      </a:dk1>
      <a:lt1>
        <a:sysClr val="window" lastClr="FCFCFC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105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Циганка – ворожка 1841</vt:lpstr>
      <vt:lpstr>Катерина 1842</vt:lpstr>
      <vt:lpstr>Селянська родина</vt:lpstr>
      <vt:lpstr>Сон бабусі та внучки</vt:lpstr>
      <vt:lpstr>Перерване побачення 1846</vt:lpstr>
      <vt:lpstr>Почаївська лавра з півдня</vt:lpstr>
      <vt:lpstr>Костел св. Олександра в Києві  1846</vt:lpstr>
      <vt:lpstr>Портрет жінки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руслан</cp:lastModifiedBy>
  <cp:revision>9</cp:revision>
  <dcterms:created xsi:type="dcterms:W3CDTF">2013-12-20T15:20:15Z</dcterms:created>
  <dcterms:modified xsi:type="dcterms:W3CDTF">2015-01-27T19:18:54Z</dcterms:modified>
</cp:coreProperties>
</file>