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gif" ContentType="image/gif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95" autoAdjust="0"/>
  </p:normalViewPr>
  <p:slideViewPr>
    <p:cSldViewPr>
      <p:cViewPr varScale="1">
        <p:scale>
          <a:sx n="39" d="100"/>
          <a:sy n="39" d="100"/>
        </p:scale>
        <p:origin x="-76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47A07D-74A1-4FEF-AC76-5CBF83B71E43}" type="doc">
      <dgm:prSet loTypeId="urn:microsoft.com/office/officeart/2005/8/layout/vList2" loCatId="list" qsTypeId="urn:microsoft.com/office/officeart/2005/8/quickstyle/3d2" qsCatId="3D" csTypeId="urn:microsoft.com/office/officeart/2005/8/colors/colorful4" csCatId="colorful"/>
      <dgm:spPr/>
      <dgm:t>
        <a:bodyPr/>
        <a:lstStyle/>
        <a:p>
          <a:endParaRPr lang="ru-RU"/>
        </a:p>
      </dgm:t>
    </dgm:pt>
    <dgm:pt modelId="{BDCC9EA1-200A-4012-A215-EA01E8F99490}">
      <dgm:prSet/>
      <dgm:spPr/>
      <dgm:t>
        <a:bodyPr/>
        <a:lstStyle/>
        <a:p>
          <a:pPr rtl="0"/>
          <a:r>
            <a:rPr lang="ru-RU" dirty="0" err="1" smtClean="0"/>
            <a:t>пов’язане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перебуванням</a:t>
          </a:r>
          <a:r>
            <a:rPr lang="ru-RU" dirty="0" smtClean="0"/>
            <a:t> на посту </a:t>
          </a:r>
          <a:r>
            <a:rPr lang="ru-RU" dirty="0" err="1" smtClean="0"/>
            <a:t>першого</a:t>
          </a:r>
          <a:r>
            <a:rPr lang="ru-RU" dirty="0" smtClean="0"/>
            <a:t> секретаря ЦК</a:t>
          </a:r>
          <a:r>
            <a:rPr lang="en-US" dirty="0" smtClean="0"/>
            <a:t> </a:t>
          </a:r>
          <a:r>
            <a:rPr lang="ru-RU" dirty="0" smtClean="0"/>
            <a:t>КПРС </a:t>
          </a:r>
          <a:r>
            <a:rPr lang="ru-RU" dirty="0" err="1" smtClean="0"/>
            <a:t>Микити</a:t>
          </a:r>
          <a:r>
            <a:rPr lang="ru-RU" dirty="0" smtClean="0"/>
            <a:t> </a:t>
          </a:r>
          <a:r>
            <a:rPr lang="ru-RU" dirty="0" err="1" smtClean="0"/>
            <a:t>Хрущова</a:t>
          </a:r>
          <a:r>
            <a:rPr lang="ru-RU" dirty="0" smtClean="0"/>
            <a:t>.</a:t>
          </a:r>
          <a:endParaRPr lang="ru-RU" dirty="0"/>
        </a:p>
      </dgm:t>
    </dgm:pt>
    <dgm:pt modelId="{BF0864DC-48B6-43D5-BF15-6153E34F2E77}" type="parTrans" cxnId="{372468D2-AD76-4A8A-A61C-98F57DAF2238}">
      <dgm:prSet/>
      <dgm:spPr/>
      <dgm:t>
        <a:bodyPr/>
        <a:lstStyle/>
        <a:p>
          <a:endParaRPr lang="ru-RU"/>
        </a:p>
      </dgm:t>
    </dgm:pt>
    <dgm:pt modelId="{CB1E3159-16B1-4AB0-9B2E-BD85D7B52D05}" type="sibTrans" cxnId="{372468D2-AD76-4A8A-A61C-98F57DAF2238}">
      <dgm:prSet/>
      <dgm:spPr/>
      <dgm:t>
        <a:bodyPr/>
        <a:lstStyle/>
        <a:p>
          <a:endParaRPr lang="ru-RU"/>
        </a:p>
      </dgm:t>
    </dgm:pt>
    <dgm:pt modelId="{BD6EE58F-C7A4-4D8F-9F41-FB2AF408B10D}">
      <dgm:prSet/>
      <dgm:spPr/>
      <dgm:t>
        <a:bodyPr/>
        <a:lstStyle/>
        <a:p>
          <a:pPr rtl="0"/>
          <a:r>
            <a:rPr lang="ru-RU" dirty="0" smtClean="0"/>
            <a:t>Цей </a:t>
          </a:r>
          <a:r>
            <a:rPr lang="ru-RU" dirty="0" err="1" smtClean="0"/>
            <a:t>період</a:t>
          </a:r>
          <a:r>
            <a:rPr lang="ru-RU" dirty="0" smtClean="0"/>
            <a:t> </a:t>
          </a:r>
          <a:r>
            <a:rPr lang="ru-RU" dirty="0" err="1" smtClean="0"/>
            <a:t>характеризувався</a:t>
          </a:r>
          <a:r>
            <a:rPr lang="ru-RU" dirty="0" smtClean="0"/>
            <a:t> </a:t>
          </a:r>
          <a:r>
            <a:rPr lang="ru-RU" dirty="0" err="1" smtClean="0"/>
            <a:t>зменшенням</a:t>
          </a:r>
          <a:r>
            <a:rPr lang="ru-RU" dirty="0" smtClean="0"/>
            <a:t> </a:t>
          </a:r>
          <a:r>
            <a:rPr lang="ru-RU" dirty="0" err="1" smtClean="0"/>
            <a:t>політичних</a:t>
          </a:r>
          <a:r>
            <a:rPr lang="ru-RU" dirty="0" smtClean="0"/>
            <a:t> </a:t>
          </a:r>
          <a:r>
            <a:rPr lang="ru-RU" dirty="0" err="1" smtClean="0"/>
            <a:t>репресій</a:t>
          </a:r>
          <a:r>
            <a:rPr lang="ru-RU" dirty="0" smtClean="0"/>
            <a:t>, </a:t>
          </a:r>
          <a:r>
            <a:rPr lang="ru-RU" dirty="0" err="1" smtClean="0"/>
            <a:t>вибірковою</a:t>
          </a:r>
          <a:r>
            <a:rPr lang="ru-RU" dirty="0" smtClean="0"/>
            <a:t> </a:t>
          </a:r>
          <a:r>
            <a:rPr lang="ru-RU" dirty="0" err="1" smtClean="0"/>
            <a:t>реабілітацією</a:t>
          </a:r>
          <a:r>
            <a:rPr lang="ru-RU" dirty="0" smtClean="0"/>
            <a:t> </a:t>
          </a:r>
          <a:r>
            <a:rPr lang="ru-RU" dirty="0" err="1" smtClean="0"/>
            <a:t>засуджених</a:t>
          </a:r>
          <a:r>
            <a:rPr lang="ru-RU" dirty="0" smtClean="0"/>
            <a:t> та </a:t>
          </a:r>
          <a:r>
            <a:rPr lang="ru-RU" dirty="0" err="1" smtClean="0"/>
            <a:t>репресованих</a:t>
          </a:r>
          <a:r>
            <a:rPr lang="ru-RU" dirty="0" smtClean="0"/>
            <a:t> у </a:t>
          </a:r>
          <a:r>
            <a:rPr lang="ru-RU" dirty="0" err="1" smtClean="0"/>
            <a:t>сталінські</a:t>
          </a:r>
          <a:r>
            <a:rPr lang="ru-RU" dirty="0" smtClean="0"/>
            <a:t> </a:t>
          </a:r>
          <a:r>
            <a:rPr lang="ru-RU" dirty="0" err="1" smtClean="0"/>
            <a:t>часи</a:t>
          </a:r>
          <a:r>
            <a:rPr lang="ru-RU" dirty="0" smtClean="0"/>
            <a:t>, </a:t>
          </a:r>
          <a:r>
            <a:rPr lang="ru-RU" dirty="0" err="1" smtClean="0"/>
            <a:t>частковою</a:t>
          </a:r>
          <a:r>
            <a:rPr lang="ru-RU" dirty="0" smtClean="0"/>
            <a:t> </a:t>
          </a:r>
          <a:r>
            <a:rPr lang="ru-RU" dirty="0" err="1" smtClean="0"/>
            <a:t>лібералізацією</a:t>
          </a:r>
          <a:r>
            <a:rPr lang="ru-RU" dirty="0" smtClean="0"/>
            <a:t> </a:t>
          </a:r>
          <a:r>
            <a:rPr lang="ru-RU" dirty="0" err="1" smtClean="0"/>
            <a:t>політичного</a:t>
          </a:r>
          <a:r>
            <a:rPr lang="ru-RU" dirty="0" smtClean="0"/>
            <a:t> </a:t>
          </a:r>
          <a:r>
            <a:rPr lang="ru-RU" dirty="0" err="1" smtClean="0"/>
            <a:t>життя</a:t>
          </a:r>
          <a:r>
            <a:rPr lang="ru-RU" dirty="0" smtClean="0"/>
            <a:t>, </a:t>
          </a:r>
          <a:r>
            <a:rPr lang="ru-RU" dirty="0" err="1" smtClean="0"/>
            <a:t>незначним</a:t>
          </a:r>
          <a:r>
            <a:rPr lang="ru-RU" dirty="0" smtClean="0"/>
            <a:t> </a:t>
          </a:r>
          <a:r>
            <a:rPr lang="ru-RU" dirty="0" err="1" smtClean="0"/>
            <a:t>послабленням</a:t>
          </a:r>
          <a:r>
            <a:rPr lang="ru-RU" dirty="0" smtClean="0"/>
            <a:t> </a:t>
          </a:r>
          <a:r>
            <a:rPr lang="ru-RU" dirty="0" err="1" smtClean="0"/>
            <a:t>тоталітарної</a:t>
          </a:r>
          <a:r>
            <a:rPr lang="ru-RU" dirty="0" smtClean="0"/>
            <a:t> </a:t>
          </a:r>
          <a:r>
            <a:rPr lang="ru-RU" dirty="0" err="1" smtClean="0"/>
            <a:t>влади</a:t>
          </a:r>
          <a:r>
            <a:rPr lang="ru-RU" dirty="0" smtClean="0"/>
            <a:t>.</a:t>
          </a:r>
          <a:endParaRPr lang="ru-RU" dirty="0"/>
        </a:p>
      </dgm:t>
    </dgm:pt>
    <dgm:pt modelId="{128ACF49-1FF2-40BB-82FC-D68F86982B3D}" type="parTrans" cxnId="{730896F0-9311-4581-A5C1-3728D9381828}">
      <dgm:prSet/>
      <dgm:spPr/>
      <dgm:t>
        <a:bodyPr/>
        <a:lstStyle/>
        <a:p>
          <a:endParaRPr lang="ru-RU"/>
        </a:p>
      </dgm:t>
    </dgm:pt>
    <dgm:pt modelId="{AFC2BA4D-C894-4245-89FD-D24639493518}" type="sibTrans" cxnId="{730896F0-9311-4581-A5C1-3728D9381828}">
      <dgm:prSet/>
      <dgm:spPr/>
      <dgm:t>
        <a:bodyPr/>
        <a:lstStyle/>
        <a:p>
          <a:endParaRPr lang="ru-RU"/>
        </a:p>
      </dgm:t>
    </dgm:pt>
    <dgm:pt modelId="{A5DE59B7-A7AA-4805-8D9B-32F54AA042C9}" type="pres">
      <dgm:prSet presAssocID="{8E47A07D-74A1-4FEF-AC76-5CBF83B71E43}" presName="linear" presStyleCnt="0">
        <dgm:presLayoutVars>
          <dgm:animLvl val="lvl"/>
          <dgm:resizeHandles val="exact"/>
        </dgm:presLayoutVars>
      </dgm:prSet>
      <dgm:spPr/>
    </dgm:pt>
    <dgm:pt modelId="{ACAAA573-5F2D-4D99-9552-87CD045653F4}" type="pres">
      <dgm:prSet presAssocID="{BDCC9EA1-200A-4012-A215-EA01E8F99490}" presName="parentText" presStyleLbl="node1" presStyleIdx="0" presStyleCnt="2" custLinFactY="-4364" custLinFactNeighborX="126" custLinFactNeighborY="-100000">
        <dgm:presLayoutVars>
          <dgm:chMax val="0"/>
          <dgm:bulletEnabled val="1"/>
        </dgm:presLayoutVars>
      </dgm:prSet>
      <dgm:spPr/>
    </dgm:pt>
    <dgm:pt modelId="{2B67A7CF-7D2C-405D-9BEF-1BADAAA519BE}" type="pres">
      <dgm:prSet presAssocID="{CB1E3159-16B1-4AB0-9B2E-BD85D7B52D05}" presName="spacer" presStyleCnt="0"/>
      <dgm:spPr/>
    </dgm:pt>
    <dgm:pt modelId="{B9DE4CEE-30A9-41C8-B0AB-4B11A9C8FC04}" type="pres">
      <dgm:prSet presAssocID="{BD6EE58F-C7A4-4D8F-9F41-FB2AF408B10D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C2A088E9-BBD9-49D0-905A-7ECF25D02B3D}" type="presOf" srcId="{BDCC9EA1-200A-4012-A215-EA01E8F99490}" destId="{ACAAA573-5F2D-4D99-9552-87CD045653F4}" srcOrd="0" destOrd="0" presId="urn:microsoft.com/office/officeart/2005/8/layout/vList2"/>
    <dgm:cxn modelId="{FBF13BCB-A6A2-4AC7-B987-A2B613F39C87}" type="presOf" srcId="{8E47A07D-74A1-4FEF-AC76-5CBF83B71E43}" destId="{A5DE59B7-A7AA-4805-8D9B-32F54AA042C9}" srcOrd="0" destOrd="0" presId="urn:microsoft.com/office/officeart/2005/8/layout/vList2"/>
    <dgm:cxn modelId="{372468D2-AD76-4A8A-A61C-98F57DAF2238}" srcId="{8E47A07D-74A1-4FEF-AC76-5CBF83B71E43}" destId="{BDCC9EA1-200A-4012-A215-EA01E8F99490}" srcOrd="0" destOrd="0" parTransId="{BF0864DC-48B6-43D5-BF15-6153E34F2E77}" sibTransId="{CB1E3159-16B1-4AB0-9B2E-BD85D7B52D05}"/>
    <dgm:cxn modelId="{34F335B9-B58A-4C00-AA1A-D7AD574DFC61}" type="presOf" srcId="{BD6EE58F-C7A4-4D8F-9F41-FB2AF408B10D}" destId="{B9DE4CEE-30A9-41C8-B0AB-4B11A9C8FC04}" srcOrd="0" destOrd="0" presId="urn:microsoft.com/office/officeart/2005/8/layout/vList2"/>
    <dgm:cxn modelId="{730896F0-9311-4581-A5C1-3728D9381828}" srcId="{8E47A07D-74A1-4FEF-AC76-5CBF83B71E43}" destId="{BD6EE58F-C7A4-4D8F-9F41-FB2AF408B10D}" srcOrd="1" destOrd="0" parTransId="{128ACF49-1FF2-40BB-82FC-D68F86982B3D}" sibTransId="{AFC2BA4D-C894-4245-89FD-D24639493518}"/>
    <dgm:cxn modelId="{4730752E-3BD9-4863-B971-5951FFF9F2CC}" type="presParOf" srcId="{A5DE59B7-A7AA-4805-8D9B-32F54AA042C9}" destId="{ACAAA573-5F2D-4D99-9552-87CD045653F4}" srcOrd="0" destOrd="0" presId="urn:microsoft.com/office/officeart/2005/8/layout/vList2"/>
    <dgm:cxn modelId="{818B1E1F-6D32-4F2B-AB08-6500622D6361}" type="presParOf" srcId="{A5DE59B7-A7AA-4805-8D9B-32F54AA042C9}" destId="{2B67A7CF-7D2C-405D-9BEF-1BADAAA519BE}" srcOrd="1" destOrd="0" presId="urn:microsoft.com/office/officeart/2005/8/layout/vList2"/>
    <dgm:cxn modelId="{DE558134-A9FE-48A9-80D3-86ECF2DF9D01}" type="presParOf" srcId="{A5DE59B7-A7AA-4805-8D9B-32F54AA042C9}" destId="{B9DE4CEE-30A9-41C8-B0AB-4B11A9C8FC0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33782C-8251-454C-B33B-7CBD4322938B}" type="doc">
      <dgm:prSet loTypeId="urn:microsoft.com/office/officeart/2005/8/layout/vList2" loCatId="list" qsTypeId="urn:microsoft.com/office/officeart/2005/8/quickstyle/simple5" qsCatId="simple" csTypeId="urn:microsoft.com/office/officeart/2005/8/colors/accent1_3" csCatId="accent1"/>
      <dgm:spPr/>
      <dgm:t>
        <a:bodyPr/>
        <a:lstStyle/>
        <a:p>
          <a:endParaRPr lang="ru-RU"/>
        </a:p>
      </dgm:t>
    </dgm:pt>
    <dgm:pt modelId="{21722534-E83A-48A5-AA68-ED4C318D0B92}">
      <dgm:prSet/>
      <dgm:spPr/>
      <dgm:t>
        <a:bodyPr/>
        <a:lstStyle/>
        <a:p>
          <a:pPr rtl="0"/>
          <a:r>
            <a:rPr lang="ru-RU" dirty="0" err="1" smtClean="0"/>
            <a:t>Припинилась</a:t>
          </a:r>
          <a:r>
            <a:rPr lang="ru-RU" dirty="0" smtClean="0"/>
            <a:t> </a:t>
          </a:r>
          <a:r>
            <a:rPr lang="ru-RU" dirty="0" err="1" smtClean="0"/>
            <a:t>підготовка</a:t>
          </a:r>
          <a:r>
            <a:rPr lang="ru-RU" dirty="0" smtClean="0"/>
            <a:t> </a:t>
          </a:r>
          <a:r>
            <a:rPr lang="ru-RU" dirty="0" err="1" smtClean="0"/>
            <a:t>нових</a:t>
          </a:r>
          <a:r>
            <a:rPr lang="ru-RU" dirty="0" smtClean="0"/>
            <a:t> </a:t>
          </a:r>
          <a:r>
            <a:rPr lang="ru-RU" dirty="0" err="1" smtClean="0"/>
            <a:t>політичних</a:t>
          </a:r>
          <a:r>
            <a:rPr lang="ru-RU" dirty="0" smtClean="0"/>
            <a:t> </a:t>
          </a:r>
          <a:r>
            <a:rPr lang="ru-RU" dirty="0" err="1" smtClean="0"/>
            <a:t>процесів</a:t>
          </a:r>
          <a:endParaRPr lang="ru-RU" dirty="0"/>
        </a:p>
      </dgm:t>
    </dgm:pt>
    <dgm:pt modelId="{70EBC4FD-FB20-4203-AD17-E3B73828BC99}" type="parTrans" cxnId="{4B7A6CA1-0C83-44B9-BA05-B012DA012E8C}">
      <dgm:prSet/>
      <dgm:spPr/>
      <dgm:t>
        <a:bodyPr/>
        <a:lstStyle/>
        <a:p>
          <a:endParaRPr lang="ru-RU"/>
        </a:p>
      </dgm:t>
    </dgm:pt>
    <dgm:pt modelId="{F3A98960-6B7E-434F-A18A-5ADA8CFD76BF}" type="sibTrans" cxnId="{4B7A6CA1-0C83-44B9-BA05-B012DA012E8C}">
      <dgm:prSet/>
      <dgm:spPr/>
      <dgm:t>
        <a:bodyPr/>
        <a:lstStyle/>
        <a:p>
          <a:endParaRPr lang="ru-RU"/>
        </a:p>
      </dgm:t>
    </dgm:pt>
    <dgm:pt modelId="{50E16759-68E0-48CC-A200-96923318F971}">
      <dgm:prSet/>
      <dgm:spPr/>
      <dgm:t>
        <a:bodyPr/>
        <a:lstStyle/>
        <a:p>
          <a:pPr rtl="0"/>
          <a:r>
            <a:rPr lang="ru-RU" dirty="0" err="1" smtClean="0"/>
            <a:t>почалася</a:t>
          </a:r>
          <a:r>
            <a:rPr lang="ru-RU" dirty="0" smtClean="0"/>
            <a:t> </a:t>
          </a:r>
          <a:r>
            <a:rPr lang="ru-RU" dirty="0" err="1" smtClean="0"/>
            <a:t>ліквідація</a:t>
          </a:r>
          <a:r>
            <a:rPr lang="ru-RU" dirty="0" smtClean="0"/>
            <a:t> </a:t>
          </a:r>
          <a:r>
            <a:rPr lang="ru-RU" dirty="0" err="1" smtClean="0"/>
            <a:t>ГУЛАГу</a:t>
          </a:r>
          <a:endParaRPr lang="ru-RU" dirty="0"/>
        </a:p>
      </dgm:t>
    </dgm:pt>
    <dgm:pt modelId="{3511A6F0-589F-4533-A953-EF24EF2BEDDA}" type="parTrans" cxnId="{27CC5668-6D67-41CC-8DEF-84E783C3A007}">
      <dgm:prSet/>
      <dgm:spPr/>
      <dgm:t>
        <a:bodyPr/>
        <a:lstStyle/>
        <a:p>
          <a:endParaRPr lang="ru-RU"/>
        </a:p>
      </dgm:t>
    </dgm:pt>
    <dgm:pt modelId="{5C05142C-358C-44D9-8BBC-91FBE3DC5173}" type="sibTrans" cxnId="{27CC5668-6D67-41CC-8DEF-84E783C3A007}">
      <dgm:prSet/>
      <dgm:spPr/>
      <dgm:t>
        <a:bodyPr/>
        <a:lstStyle/>
        <a:p>
          <a:endParaRPr lang="ru-RU"/>
        </a:p>
      </dgm:t>
    </dgm:pt>
    <dgm:pt modelId="{FE182580-1D83-48C7-AB61-29395B390C5C}">
      <dgm:prSet/>
      <dgm:spPr/>
      <dgm:t>
        <a:bodyPr/>
        <a:lstStyle/>
        <a:p>
          <a:pPr rtl="0"/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України</a:t>
          </a:r>
          <a:r>
            <a:rPr lang="ru-RU" dirty="0" smtClean="0"/>
            <a:t> </a:t>
          </a:r>
          <a:r>
            <a:rPr lang="ru-RU" dirty="0" err="1" smtClean="0"/>
            <a:t>звільнили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місць</a:t>
          </a:r>
          <a:r>
            <a:rPr lang="ru-RU" dirty="0" smtClean="0"/>
            <a:t> </a:t>
          </a:r>
          <a:r>
            <a:rPr lang="ru-RU" dirty="0" err="1" smtClean="0"/>
            <a:t>ув’язнення</a:t>
          </a:r>
          <a:r>
            <a:rPr lang="ru-RU" dirty="0" smtClean="0"/>
            <a:t> та </a:t>
          </a:r>
          <a:r>
            <a:rPr lang="ru-RU" dirty="0" err="1" smtClean="0"/>
            <a:t>реабілітували</a:t>
          </a:r>
          <a:endParaRPr lang="ru-RU" dirty="0"/>
        </a:p>
      </dgm:t>
    </dgm:pt>
    <dgm:pt modelId="{379129C1-C300-4568-8EFF-D79B75463D2A}" type="parTrans" cxnId="{C265EF58-E61A-4F0A-9283-386212956C64}">
      <dgm:prSet/>
      <dgm:spPr/>
      <dgm:t>
        <a:bodyPr/>
        <a:lstStyle/>
        <a:p>
          <a:endParaRPr lang="ru-RU"/>
        </a:p>
      </dgm:t>
    </dgm:pt>
    <dgm:pt modelId="{129BB867-82CA-490C-8E86-E4DBFE47340F}" type="sibTrans" cxnId="{C265EF58-E61A-4F0A-9283-386212956C64}">
      <dgm:prSet/>
      <dgm:spPr/>
      <dgm:t>
        <a:bodyPr/>
        <a:lstStyle/>
        <a:p>
          <a:endParaRPr lang="ru-RU"/>
        </a:p>
      </dgm:t>
    </dgm:pt>
    <dgm:pt modelId="{483BAE81-63F9-4F97-9545-A47166179568}">
      <dgm:prSet/>
      <dgm:spPr/>
      <dgm:t>
        <a:bodyPr/>
        <a:lstStyle/>
        <a:p>
          <a:pPr rtl="0"/>
          <a:r>
            <a:rPr lang="ru-RU" dirty="0" err="1" smtClean="0"/>
            <a:t>незначно</a:t>
          </a:r>
          <a:r>
            <a:rPr lang="ru-RU" dirty="0" smtClean="0"/>
            <a:t> </a:t>
          </a:r>
          <a:r>
            <a:rPr lang="ru-RU" dirty="0" err="1" smtClean="0"/>
            <a:t>послабилась</a:t>
          </a:r>
          <a:r>
            <a:rPr lang="ru-RU" dirty="0" smtClean="0"/>
            <a:t> цензура, перш за все у </a:t>
          </a:r>
          <a:r>
            <a:rPr lang="ru-RU" dirty="0" err="1" smtClean="0"/>
            <a:t>мистецтві</a:t>
          </a:r>
          <a:r>
            <a:rPr lang="ru-RU" dirty="0" smtClean="0"/>
            <a:t> та </a:t>
          </a:r>
          <a:r>
            <a:rPr lang="ru-RU" dirty="0" err="1" smtClean="0"/>
            <a:t>літературі</a:t>
          </a:r>
          <a:endParaRPr lang="ru-RU" dirty="0"/>
        </a:p>
      </dgm:t>
    </dgm:pt>
    <dgm:pt modelId="{52A3FBE6-52EE-4BF7-BAB5-026424DBE350}" type="parTrans" cxnId="{C25B01FE-0EA2-45CD-852C-6C74F3DF7DFD}">
      <dgm:prSet/>
      <dgm:spPr/>
      <dgm:t>
        <a:bodyPr/>
        <a:lstStyle/>
        <a:p>
          <a:endParaRPr lang="ru-RU"/>
        </a:p>
      </dgm:t>
    </dgm:pt>
    <dgm:pt modelId="{3156CE6A-E976-45C1-BDA1-13705FB1439C}" type="sibTrans" cxnId="{C25B01FE-0EA2-45CD-852C-6C74F3DF7DFD}">
      <dgm:prSet/>
      <dgm:spPr/>
      <dgm:t>
        <a:bodyPr/>
        <a:lstStyle/>
        <a:p>
          <a:endParaRPr lang="ru-RU"/>
        </a:p>
      </dgm:t>
    </dgm:pt>
    <dgm:pt modelId="{E4AFC02A-BDD7-45F1-A543-73CF620E0DF2}">
      <dgm:prSet/>
      <dgm:spPr/>
      <dgm:t>
        <a:bodyPr/>
        <a:lstStyle/>
        <a:p>
          <a:pPr rtl="0"/>
          <a:r>
            <a:rPr lang="ru-RU" dirty="0" smtClean="0"/>
            <a:t>У 1954 р. до складу УРСР </a:t>
          </a:r>
          <a:r>
            <a:rPr lang="ru-RU" dirty="0" err="1" smtClean="0"/>
            <a:t>увійшов</a:t>
          </a:r>
          <a:r>
            <a:rPr lang="ru-RU" dirty="0" smtClean="0"/>
            <a:t> </a:t>
          </a:r>
          <a:r>
            <a:rPr lang="ru-RU" dirty="0" err="1" smtClean="0"/>
            <a:t>Крим</a:t>
          </a:r>
          <a:r>
            <a:rPr lang="ru-RU" dirty="0" smtClean="0"/>
            <a:t>, </a:t>
          </a:r>
          <a:r>
            <a:rPr lang="ru-RU" dirty="0" err="1" smtClean="0"/>
            <a:t>господарство</a:t>
          </a:r>
          <a:r>
            <a:rPr lang="ru-RU" dirty="0" smtClean="0"/>
            <a:t> </a:t>
          </a:r>
          <a:r>
            <a:rPr lang="ru-RU" dirty="0" err="1" smtClean="0"/>
            <a:t>якого</a:t>
          </a:r>
          <a:r>
            <a:rPr lang="ru-RU" dirty="0" smtClean="0"/>
            <a:t> </a:t>
          </a:r>
          <a:r>
            <a:rPr lang="ru-RU" dirty="0" err="1" smtClean="0"/>
            <a:t>після</a:t>
          </a:r>
          <a:r>
            <a:rPr lang="ru-RU" dirty="0" smtClean="0"/>
            <a:t> </a:t>
          </a:r>
          <a:r>
            <a:rPr lang="ru-RU" dirty="0" err="1" smtClean="0"/>
            <a:t>масової</a:t>
          </a:r>
          <a:r>
            <a:rPr lang="ru-RU" dirty="0" smtClean="0"/>
            <a:t> </a:t>
          </a:r>
          <a:r>
            <a:rPr lang="ru-RU" dirty="0" err="1" smtClean="0"/>
            <a:t>депортації</a:t>
          </a:r>
          <a:r>
            <a:rPr lang="ru-RU" dirty="0" smtClean="0"/>
            <a:t> </a:t>
          </a:r>
          <a:r>
            <a:rPr lang="ru-RU" dirty="0" err="1" smtClean="0"/>
            <a:t>кримсько-татарського</a:t>
          </a:r>
          <a:r>
            <a:rPr lang="ru-RU" dirty="0" smtClean="0"/>
            <a:t> народу </a:t>
          </a:r>
          <a:r>
            <a:rPr lang="ru-RU" dirty="0" err="1" smtClean="0"/>
            <a:t>перебувало</a:t>
          </a:r>
          <a:r>
            <a:rPr lang="ru-RU" dirty="0" smtClean="0"/>
            <a:t> в </a:t>
          </a:r>
          <a:r>
            <a:rPr lang="ru-RU" dirty="0" err="1" smtClean="0"/>
            <a:t>занепаді</a:t>
          </a:r>
          <a:r>
            <a:rPr lang="ru-RU" dirty="0" smtClean="0"/>
            <a:t>.</a:t>
          </a:r>
          <a:endParaRPr lang="ru-RU" dirty="0"/>
        </a:p>
      </dgm:t>
    </dgm:pt>
    <dgm:pt modelId="{80FCD4D3-4F65-4CCE-9160-4A4F044AABEE}" type="parTrans" cxnId="{1BAFE00C-B367-424E-A181-E91E2B617D7F}">
      <dgm:prSet/>
      <dgm:spPr/>
      <dgm:t>
        <a:bodyPr/>
        <a:lstStyle/>
        <a:p>
          <a:endParaRPr lang="ru-RU"/>
        </a:p>
      </dgm:t>
    </dgm:pt>
    <dgm:pt modelId="{41535231-D9F0-463A-A477-08737C734EC4}" type="sibTrans" cxnId="{1BAFE00C-B367-424E-A181-E91E2B617D7F}">
      <dgm:prSet/>
      <dgm:spPr/>
      <dgm:t>
        <a:bodyPr/>
        <a:lstStyle/>
        <a:p>
          <a:endParaRPr lang="ru-RU"/>
        </a:p>
      </dgm:t>
    </dgm:pt>
    <dgm:pt modelId="{F71EAB04-DE2B-4C06-8EC0-D0F652F564ED}" type="pres">
      <dgm:prSet presAssocID="{EC33782C-8251-454C-B33B-7CBD4322938B}" presName="linear" presStyleCnt="0">
        <dgm:presLayoutVars>
          <dgm:animLvl val="lvl"/>
          <dgm:resizeHandles val="exact"/>
        </dgm:presLayoutVars>
      </dgm:prSet>
      <dgm:spPr/>
    </dgm:pt>
    <dgm:pt modelId="{594851F2-7DD5-498E-9CE7-2CF525C1AA8A}" type="pres">
      <dgm:prSet presAssocID="{21722534-E83A-48A5-AA68-ED4C318D0B92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43819232-8877-4061-96E4-838310FD1524}" type="pres">
      <dgm:prSet presAssocID="{F3A98960-6B7E-434F-A18A-5ADA8CFD76BF}" presName="spacer" presStyleCnt="0"/>
      <dgm:spPr/>
    </dgm:pt>
    <dgm:pt modelId="{B7BD5DED-7A4C-49D5-A016-CD09FF6C2A67}" type="pres">
      <dgm:prSet presAssocID="{50E16759-68E0-48CC-A200-96923318F971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869CF04F-61AE-4671-97A2-0663DAEFEEA5}" type="pres">
      <dgm:prSet presAssocID="{5C05142C-358C-44D9-8BBC-91FBE3DC5173}" presName="spacer" presStyleCnt="0"/>
      <dgm:spPr/>
    </dgm:pt>
    <dgm:pt modelId="{3BFCF7A2-EC12-478E-916F-9ADB43884F1B}" type="pres">
      <dgm:prSet presAssocID="{FE182580-1D83-48C7-AB61-29395B390C5C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7E1F5F76-D92B-4647-B7A9-2B6D32BEFB69}" type="pres">
      <dgm:prSet presAssocID="{129BB867-82CA-490C-8E86-E4DBFE47340F}" presName="spacer" presStyleCnt="0"/>
      <dgm:spPr/>
    </dgm:pt>
    <dgm:pt modelId="{7BCF8C3D-F2F5-4845-9D4B-59A6E7575685}" type="pres">
      <dgm:prSet presAssocID="{483BAE81-63F9-4F97-9545-A47166179568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D6755F75-74EF-4354-85EC-C79109CD21B0}" type="pres">
      <dgm:prSet presAssocID="{3156CE6A-E976-45C1-BDA1-13705FB1439C}" presName="spacer" presStyleCnt="0"/>
      <dgm:spPr/>
    </dgm:pt>
    <dgm:pt modelId="{27193AB1-500B-4A5D-A2ED-9321B68978F5}" type="pres">
      <dgm:prSet presAssocID="{E4AFC02A-BDD7-45F1-A543-73CF620E0DF2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FA2A302A-ABB8-41D9-99DD-E1416B3FD90C}" type="presOf" srcId="{50E16759-68E0-48CC-A200-96923318F971}" destId="{B7BD5DED-7A4C-49D5-A016-CD09FF6C2A67}" srcOrd="0" destOrd="0" presId="urn:microsoft.com/office/officeart/2005/8/layout/vList2"/>
    <dgm:cxn modelId="{C265EF58-E61A-4F0A-9283-386212956C64}" srcId="{EC33782C-8251-454C-B33B-7CBD4322938B}" destId="{FE182580-1D83-48C7-AB61-29395B390C5C}" srcOrd="2" destOrd="0" parTransId="{379129C1-C300-4568-8EFF-D79B75463D2A}" sibTransId="{129BB867-82CA-490C-8E86-E4DBFE47340F}"/>
    <dgm:cxn modelId="{27CC5668-6D67-41CC-8DEF-84E783C3A007}" srcId="{EC33782C-8251-454C-B33B-7CBD4322938B}" destId="{50E16759-68E0-48CC-A200-96923318F971}" srcOrd="1" destOrd="0" parTransId="{3511A6F0-589F-4533-A953-EF24EF2BEDDA}" sibTransId="{5C05142C-358C-44D9-8BBC-91FBE3DC5173}"/>
    <dgm:cxn modelId="{18755971-F933-49E6-B436-795745FAE660}" type="presOf" srcId="{E4AFC02A-BDD7-45F1-A543-73CF620E0DF2}" destId="{27193AB1-500B-4A5D-A2ED-9321B68978F5}" srcOrd="0" destOrd="0" presId="urn:microsoft.com/office/officeart/2005/8/layout/vList2"/>
    <dgm:cxn modelId="{C25B01FE-0EA2-45CD-852C-6C74F3DF7DFD}" srcId="{EC33782C-8251-454C-B33B-7CBD4322938B}" destId="{483BAE81-63F9-4F97-9545-A47166179568}" srcOrd="3" destOrd="0" parTransId="{52A3FBE6-52EE-4BF7-BAB5-026424DBE350}" sibTransId="{3156CE6A-E976-45C1-BDA1-13705FB1439C}"/>
    <dgm:cxn modelId="{95F98165-012C-45EA-B88E-71FA0CBE29D3}" type="presOf" srcId="{21722534-E83A-48A5-AA68-ED4C318D0B92}" destId="{594851F2-7DD5-498E-9CE7-2CF525C1AA8A}" srcOrd="0" destOrd="0" presId="urn:microsoft.com/office/officeart/2005/8/layout/vList2"/>
    <dgm:cxn modelId="{CED2387B-410A-4CFE-B204-FE8C900F2D50}" type="presOf" srcId="{483BAE81-63F9-4F97-9545-A47166179568}" destId="{7BCF8C3D-F2F5-4845-9D4B-59A6E7575685}" srcOrd="0" destOrd="0" presId="urn:microsoft.com/office/officeart/2005/8/layout/vList2"/>
    <dgm:cxn modelId="{9DFA3CCC-944A-440C-A0FD-2008064DC2BF}" type="presOf" srcId="{EC33782C-8251-454C-B33B-7CBD4322938B}" destId="{F71EAB04-DE2B-4C06-8EC0-D0F652F564ED}" srcOrd="0" destOrd="0" presId="urn:microsoft.com/office/officeart/2005/8/layout/vList2"/>
    <dgm:cxn modelId="{4B7A6CA1-0C83-44B9-BA05-B012DA012E8C}" srcId="{EC33782C-8251-454C-B33B-7CBD4322938B}" destId="{21722534-E83A-48A5-AA68-ED4C318D0B92}" srcOrd="0" destOrd="0" parTransId="{70EBC4FD-FB20-4203-AD17-E3B73828BC99}" sibTransId="{F3A98960-6B7E-434F-A18A-5ADA8CFD76BF}"/>
    <dgm:cxn modelId="{1BAFE00C-B367-424E-A181-E91E2B617D7F}" srcId="{EC33782C-8251-454C-B33B-7CBD4322938B}" destId="{E4AFC02A-BDD7-45F1-A543-73CF620E0DF2}" srcOrd="4" destOrd="0" parTransId="{80FCD4D3-4F65-4CCE-9160-4A4F044AABEE}" sibTransId="{41535231-D9F0-463A-A477-08737C734EC4}"/>
    <dgm:cxn modelId="{5663A7F0-1001-4BA8-92B8-6F9CDB1C8FAD}" type="presOf" srcId="{FE182580-1D83-48C7-AB61-29395B390C5C}" destId="{3BFCF7A2-EC12-478E-916F-9ADB43884F1B}" srcOrd="0" destOrd="0" presId="urn:microsoft.com/office/officeart/2005/8/layout/vList2"/>
    <dgm:cxn modelId="{2D540EB9-FD48-4535-A0A9-DA892AF4C5CB}" type="presParOf" srcId="{F71EAB04-DE2B-4C06-8EC0-D0F652F564ED}" destId="{594851F2-7DD5-498E-9CE7-2CF525C1AA8A}" srcOrd="0" destOrd="0" presId="urn:microsoft.com/office/officeart/2005/8/layout/vList2"/>
    <dgm:cxn modelId="{2AADDD83-ADC0-4524-9835-9D7864A2929F}" type="presParOf" srcId="{F71EAB04-DE2B-4C06-8EC0-D0F652F564ED}" destId="{43819232-8877-4061-96E4-838310FD1524}" srcOrd="1" destOrd="0" presId="urn:microsoft.com/office/officeart/2005/8/layout/vList2"/>
    <dgm:cxn modelId="{0705C567-1043-4F40-A10B-ACCC741D1264}" type="presParOf" srcId="{F71EAB04-DE2B-4C06-8EC0-D0F652F564ED}" destId="{B7BD5DED-7A4C-49D5-A016-CD09FF6C2A67}" srcOrd="2" destOrd="0" presId="urn:microsoft.com/office/officeart/2005/8/layout/vList2"/>
    <dgm:cxn modelId="{5412C062-B35D-40A1-BB44-238B1FF5CDEE}" type="presParOf" srcId="{F71EAB04-DE2B-4C06-8EC0-D0F652F564ED}" destId="{869CF04F-61AE-4671-97A2-0663DAEFEEA5}" srcOrd="3" destOrd="0" presId="urn:microsoft.com/office/officeart/2005/8/layout/vList2"/>
    <dgm:cxn modelId="{66F21706-D435-473A-B2E5-43DEED8223A5}" type="presParOf" srcId="{F71EAB04-DE2B-4C06-8EC0-D0F652F564ED}" destId="{3BFCF7A2-EC12-478E-916F-9ADB43884F1B}" srcOrd="4" destOrd="0" presId="urn:microsoft.com/office/officeart/2005/8/layout/vList2"/>
    <dgm:cxn modelId="{72634BAF-704B-43CD-9DD6-69E558AA7AC0}" type="presParOf" srcId="{F71EAB04-DE2B-4C06-8EC0-D0F652F564ED}" destId="{7E1F5F76-D92B-4647-B7A9-2B6D32BEFB69}" srcOrd="5" destOrd="0" presId="urn:microsoft.com/office/officeart/2005/8/layout/vList2"/>
    <dgm:cxn modelId="{2421EF43-4DDA-438D-A3C9-C41BBEEF1922}" type="presParOf" srcId="{F71EAB04-DE2B-4C06-8EC0-D0F652F564ED}" destId="{7BCF8C3D-F2F5-4845-9D4B-59A6E7575685}" srcOrd="6" destOrd="0" presId="urn:microsoft.com/office/officeart/2005/8/layout/vList2"/>
    <dgm:cxn modelId="{54FD0EAB-A3E7-4256-9E11-B331F94ADB18}" type="presParOf" srcId="{F71EAB04-DE2B-4C06-8EC0-D0F652F564ED}" destId="{D6755F75-74EF-4354-85EC-C79109CD21B0}" srcOrd="7" destOrd="0" presId="urn:microsoft.com/office/officeart/2005/8/layout/vList2"/>
    <dgm:cxn modelId="{B5A1CE98-FF91-4C14-BA90-75D096BEA28F}" type="presParOf" srcId="{F71EAB04-DE2B-4C06-8EC0-D0F652F564ED}" destId="{27193AB1-500B-4A5D-A2ED-9321B68978F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CAAA573-5F2D-4D99-9552-87CD045653F4}">
      <dsp:nvSpPr>
        <dsp:cNvPr id="0" name=""/>
        <dsp:cNvSpPr/>
      </dsp:nvSpPr>
      <dsp:spPr>
        <a:xfrm>
          <a:off x="0" y="0"/>
          <a:ext cx="8363272" cy="243652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/>
            <a:t>пов’язане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з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перебуванням</a:t>
          </a:r>
          <a:r>
            <a:rPr lang="ru-RU" sz="2800" kern="1200" dirty="0" smtClean="0"/>
            <a:t> на посту </a:t>
          </a:r>
          <a:r>
            <a:rPr lang="ru-RU" sz="2800" kern="1200" dirty="0" err="1" smtClean="0"/>
            <a:t>першого</a:t>
          </a:r>
          <a:r>
            <a:rPr lang="ru-RU" sz="2800" kern="1200" dirty="0" smtClean="0"/>
            <a:t> секретаря ЦК</a:t>
          </a:r>
          <a:r>
            <a:rPr lang="en-US" sz="2800" kern="1200" dirty="0" smtClean="0"/>
            <a:t> </a:t>
          </a:r>
          <a:r>
            <a:rPr lang="ru-RU" sz="2800" kern="1200" dirty="0" smtClean="0"/>
            <a:t>КПРС </a:t>
          </a:r>
          <a:r>
            <a:rPr lang="ru-RU" sz="2800" kern="1200" dirty="0" err="1" smtClean="0"/>
            <a:t>Микити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Хрущова</a:t>
          </a:r>
          <a:r>
            <a:rPr lang="ru-RU" sz="2800" kern="1200" dirty="0" smtClean="0"/>
            <a:t>.</a:t>
          </a:r>
          <a:endParaRPr lang="ru-RU" sz="2800" kern="1200" dirty="0"/>
        </a:p>
      </dsp:txBody>
      <dsp:txXfrm>
        <a:off x="0" y="0"/>
        <a:ext cx="8363272" cy="2436525"/>
      </dsp:txXfrm>
    </dsp:sp>
    <dsp:sp modelId="{B9DE4CEE-30A9-41C8-B0AB-4B11A9C8FC04}">
      <dsp:nvSpPr>
        <dsp:cNvPr id="0" name=""/>
        <dsp:cNvSpPr/>
      </dsp:nvSpPr>
      <dsp:spPr>
        <a:xfrm>
          <a:off x="0" y="2669219"/>
          <a:ext cx="8363272" cy="2436525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Цей </a:t>
          </a:r>
          <a:r>
            <a:rPr lang="ru-RU" sz="2800" kern="1200" dirty="0" err="1" smtClean="0"/>
            <a:t>період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характеризувався</a:t>
          </a:r>
          <a:r>
            <a:rPr lang="ru-RU" sz="2800" kern="1200" dirty="0" smtClean="0"/>
            <a:t> </a:t>
          </a:r>
          <a:r>
            <a:rPr lang="ru-RU" sz="2800" kern="1200" dirty="0" err="1" smtClean="0"/>
            <a:t>зменшенням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політичних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репресій</a:t>
          </a:r>
          <a:r>
            <a:rPr lang="ru-RU" sz="2800" kern="1200" dirty="0" smtClean="0"/>
            <a:t>, </a:t>
          </a:r>
          <a:r>
            <a:rPr lang="ru-RU" sz="2800" kern="1200" dirty="0" err="1" smtClean="0"/>
            <a:t>вибірковою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реабілітацією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засуджених</a:t>
          </a:r>
          <a:r>
            <a:rPr lang="ru-RU" sz="2800" kern="1200" dirty="0" smtClean="0"/>
            <a:t> та </a:t>
          </a:r>
          <a:r>
            <a:rPr lang="ru-RU" sz="2800" kern="1200" dirty="0" err="1" smtClean="0"/>
            <a:t>репресованих</a:t>
          </a:r>
          <a:r>
            <a:rPr lang="ru-RU" sz="2800" kern="1200" dirty="0" smtClean="0"/>
            <a:t> у </a:t>
          </a:r>
          <a:r>
            <a:rPr lang="ru-RU" sz="2800" kern="1200" dirty="0" err="1" smtClean="0"/>
            <a:t>сталінські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часи</a:t>
          </a:r>
          <a:r>
            <a:rPr lang="ru-RU" sz="2800" kern="1200" dirty="0" smtClean="0"/>
            <a:t>, </a:t>
          </a:r>
          <a:r>
            <a:rPr lang="ru-RU" sz="2800" kern="1200" dirty="0" err="1" smtClean="0"/>
            <a:t>частковою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лібералізацією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політичного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життя</a:t>
          </a:r>
          <a:r>
            <a:rPr lang="ru-RU" sz="2800" kern="1200" dirty="0" smtClean="0"/>
            <a:t>, </a:t>
          </a:r>
          <a:r>
            <a:rPr lang="ru-RU" sz="2800" kern="1200" dirty="0" err="1" smtClean="0"/>
            <a:t>незначним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послабленням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тоталітарної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влади</a:t>
          </a:r>
          <a:r>
            <a:rPr lang="ru-RU" sz="2800" kern="1200" dirty="0" smtClean="0"/>
            <a:t>.</a:t>
          </a:r>
          <a:endParaRPr lang="ru-RU" sz="2800" kern="1200" dirty="0"/>
        </a:p>
      </dsp:txBody>
      <dsp:txXfrm>
        <a:off x="0" y="2669219"/>
        <a:ext cx="8363272" cy="243652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94851F2-7DD5-498E-9CE7-2CF525C1AA8A}">
      <dsp:nvSpPr>
        <dsp:cNvPr id="0" name=""/>
        <dsp:cNvSpPr/>
      </dsp:nvSpPr>
      <dsp:spPr>
        <a:xfrm>
          <a:off x="0" y="13759"/>
          <a:ext cx="8496944" cy="1164771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err="1" smtClean="0"/>
            <a:t>Припинилась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підготовка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нових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політичних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процесів</a:t>
          </a:r>
          <a:endParaRPr lang="ru-RU" sz="2100" kern="1200" dirty="0"/>
        </a:p>
      </dsp:txBody>
      <dsp:txXfrm>
        <a:off x="0" y="13759"/>
        <a:ext cx="8496944" cy="1164771"/>
      </dsp:txXfrm>
    </dsp:sp>
    <dsp:sp modelId="{B7BD5DED-7A4C-49D5-A016-CD09FF6C2A67}">
      <dsp:nvSpPr>
        <dsp:cNvPr id="0" name=""/>
        <dsp:cNvSpPr/>
      </dsp:nvSpPr>
      <dsp:spPr>
        <a:xfrm>
          <a:off x="0" y="1239010"/>
          <a:ext cx="8496944" cy="1164771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76561"/>
                <a:satOff val="-1098"/>
                <a:lumOff val="6404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76561"/>
                <a:satOff val="-1098"/>
                <a:lumOff val="6404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76561"/>
                <a:satOff val="-1098"/>
                <a:lumOff val="640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err="1" smtClean="0"/>
            <a:t>почалася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ліквідація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ГУЛАГу</a:t>
          </a:r>
          <a:endParaRPr lang="ru-RU" sz="2100" kern="1200" dirty="0"/>
        </a:p>
      </dsp:txBody>
      <dsp:txXfrm>
        <a:off x="0" y="1239010"/>
        <a:ext cx="8496944" cy="1164771"/>
      </dsp:txXfrm>
    </dsp:sp>
    <dsp:sp modelId="{3BFCF7A2-EC12-478E-916F-9ADB43884F1B}">
      <dsp:nvSpPr>
        <dsp:cNvPr id="0" name=""/>
        <dsp:cNvSpPr/>
      </dsp:nvSpPr>
      <dsp:spPr>
        <a:xfrm>
          <a:off x="0" y="2464262"/>
          <a:ext cx="8496944" cy="1164771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153123"/>
                <a:satOff val="-2196"/>
                <a:lumOff val="12807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153123"/>
                <a:satOff val="-2196"/>
                <a:lumOff val="12807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153123"/>
                <a:satOff val="-2196"/>
                <a:lumOff val="1280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err="1" smtClean="0"/>
            <a:t>з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України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звільнили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з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місць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ув’язнення</a:t>
          </a:r>
          <a:r>
            <a:rPr lang="ru-RU" sz="2100" kern="1200" dirty="0" smtClean="0"/>
            <a:t> та </a:t>
          </a:r>
          <a:r>
            <a:rPr lang="ru-RU" sz="2100" kern="1200" dirty="0" err="1" smtClean="0"/>
            <a:t>реабілітували</a:t>
          </a:r>
          <a:endParaRPr lang="ru-RU" sz="2100" kern="1200" dirty="0"/>
        </a:p>
      </dsp:txBody>
      <dsp:txXfrm>
        <a:off x="0" y="2464262"/>
        <a:ext cx="8496944" cy="1164771"/>
      </dsp:txXfrm>
    </dsp:sp>
    <dsp:sp modelId="{7BCF8C3D-F2F5-4845-9D4B-59A6E7575685}">
      <dsp:nvSpPr>
        <dsp:cNvPr id="0" name=""/>
        <dsp:cNvSpPr/>
      </dsp:nvSpPr>
      <dsp:spPr>
        <a:xfrm>
          <a:off x="0" y="3689513"/>
          <a:ext cx="8496944" cy="1164771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229684"/>
                <a:satOff val="-3294"/>
                <a:lumOff val="19211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229684"/>
                <a:satOff val="-3294"/>
                <a:lumOff val="19211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229684"/>
                <a:satOff val="-3294"/>
                <a:lumOff val="1921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err="1" smtClean="0"/>
            <a:t>незначно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послабилась</a:t>
          </a:r>
          <a:r>
            <a:rPr lang="ru-RU" sz="2100" kern="1200" dirty="0" smtClean="0"/>
            <a:t> цензура, перш за все у </a:t>
          </a:r>
          <a:r>
            <a:rPr lang="ru-RU" sz="2100" kern="1200" dirty="0" err="1" smtClean="0"/>
            <a:t>мистецтві</a:t>
          </a:r>
          <a:r>
            <a:rPr lang="ru-RU" sz="2100" kern="1200" dirty="0" smtClean="0"/>
            <a:t> та </a:t>
          </a:r>
          <a:r>
            <a:rPr lang="ru-RU" sz="2100" kern="1200" dirty="0" err="1" smtClean="0"/>
            <a:t>літературі</a:t>
          </a:r>
          <a:endParaRPr lang="ru-RU" sz="2100" kern="1200" dirty="0"/>
        </a:p>
      </dsp:txBody>
      <dsp:txXfrm>
        <a:off x="0" y="3689513"/>
        <a:ext cx="8496944" cy="1164771"/>
      </dsp:txXfrm>
    </dsp:sp>
    <dsp:sp modelId="{27193AB1-500B-4A5D-A2ED-9321B68978F5}">
      <dsp:nvSpPr>
        <dsp:cNvPr id="0" name=""/>
        <dsp:cNvSpPr/>
      </dsp:nvSpPr>
      <dsp:spPr>
        <a:xfrm>
          <a:off x="0" y="4914765"/>
          <a:ext cx="8496944" cy="1164771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306246"/>
                <a:satOff val="-4392"/>
                <a:lumOff val="25615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306246"/>
                <a:satOff val="-4392"/>
                <a:lumOff val="25615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306246"/>
                <a:satOff val="-4392"/>
                <a:lumOff val="256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У 1954 р. до складу УРСР </a:t>
          </a:r>
          <a:r>
            <a:rPr lang="ru-RU" sz="2100" kern="1200" dirty="0" err="1" smtClean="0"/>
            <a:t>увійшов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Крим</a:t>
          </a:r>
          <a:r>
            <a:rPr lang="ru-RU" sz="2100" kern="1200" dirty="0" smtClean="0"/>
            <a:t>, </a:t>
          </a:r>
          <a:r>
            <a:rPr lang="ru-RU" sz="2100" kern="1200" dirty="0" err="1" smtClean="0"/>
            <a:t>господарство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якого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після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масової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депортації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кримсько-татарського</a:t>
          </a:r>
          <a:r>
            <a:rPr lang="ru-RU" sz="2100" kern="1200" dirty="0" smtClean="0"/>
            <a:t> народу </a:t>
          </a:r>
          <a:r>
            <a:rPr lang="ru-RU" sz="2100" kern="1200" dirty="0" err="1" smtClean="0"/>
            <a:t>перебувало</a:t>
          </a:r>
          <a:r>
            <a:rPr lang="ru-RU" sz="2100" kern="1200" dirty="0" smtClean="0"/>
            <a:t> в </a:t>
          </a:r>
          <a:r>
            <a:rPr lang="ru-RU" sz="2100" kern="1200" dirty="0" err="1" smtClean="0"/>
            <a:t>занепаді</a:t>
          </a:r>
          <a:r>
            <a:rPr lang="ru-RU" sz="2100" kern="1200" dirty="0" smtClean="0"/>
            <a:t>.</a:t>
          </a:r>
          <a:endParaRPr lang="ru-RU" sz="2100" kern="1200" dirty="0"/>
        </a:p>
      </dsp:txBody>
      <dsp:txXfrm>
        <a:off x="0" y="4914765"/>
        <a:ext cx="8496944" cy="11647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6E1E4-389F-4618-A1BE-58E0D7ACF8C2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F9B35-949F-4C68-80FB-3E3F44C515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6E1E4-389F-4618-A1BE-58E0D7ACF8C2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F9B35-949F-4C68-80FB-3E3F44C515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6E1E4-389F-4618-A1BE-58E0D7ACF8C2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F9B35-949F-4C68-80FB-3E3F44C515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6E1E4-389F-4618-A1BE-58E0D7ACF8C2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F9B35-949F-4C68-80FB-3E3F44C515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6E1E4-389F-4618-A1BE-58E0D7ACF8C2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F9B35-949F-4C68-80FB-3E3F44C515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6E1E4-389F-4618-A1BE-58E0D7ACF8C2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F9B35-949F-4C68-80FB-3E3F44C515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6E1E4-389F-4618-A1BE-58E0D7ACF8C2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F9B35-949F-4C68-80FB-3E3F44C515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6E1E4-389F-4618-A1BE-58E0D7ACF8C2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F9B35-949F-4C68-80FB-3E3F44C515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6E1E4-389F-4618-A1BE-58E0D7ACF8C2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F9B35-949F-4C68-80FB-3E3F44C515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6E1E4-389F-4618-A1BE-58E0D7ACF8C2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F9B35-949F-4C68-80FB-3E3F44C515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6E1E4-389F-4618-A1BE-58E0D7ACF8C2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F9B35-949F-4C68-80FB-3E3F44C515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6E1E4-389F-4618-A1BE-58E0D7ACF8C2}" type="datetimeFigureOut">
              <a:rPr lang="ru-RU" smtClean="0"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F9B35-949F-4C68-80FB-3E3F44C5158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err="1"/>
              <a:t>Хрущовська</a:t>
            </a:r>
            <a:r>
              <a:rPr lang="ru-RU" b="1" dirty="0"/>
              <a:t> "</a:t>
            </a:r>
            <a:r>
              <a:rPr lang="ru-RU" b="1" dirty="0" err="1"/>
              <a:t>відлига</a:t>
            </a:r>
            <a:r>
              <a:rPr lang="ru-RU" b="1" dirty="0" smtClean="0"/>
              <a:t>"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Хрущовська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 "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відлига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"</a:t>
            </a:r>
            <a:endParaRPr lang="ru-RU" dirty="0">
              <a:solidFill>
                <a:schemeClr val="accent5">
                  <a:lumMod val="75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67544" y="1268760"/>
          <a:ext cx="8363272" cy="5257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4042792" cy="6120679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Й. </a:t>
            </a:r>
            <a:r>
              <a:rPr lang="ru-RU" dirty="0" err="1"/>
              <a:t>Сталіна</a:t>
            </a:r>
            <a:r>
              <a:rPr lang="ru-RU" dirty="0"/>
              <a:t> 5 </a:t>
            </a:r>
            <a:r>
              <a:rPr lang="ru-RU" dirty="0" err="1"/>
              <a:t>березня</a:t>
            </a:r>
            <a:r>
              <a:rPr lang="ru-RU" dirty="0"/>
              <a:t> 1953 р. М. </a:t>
            </a:r>
            <a:r>
              <a:rPr lang="ru-RU" dirty="0" err="1"/>
              <a:t>Хрущов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очолив</a:t>
            </a:r>
            <a:r>
              <a:rPr lang="ru-RU" dirty="0"/>
              <a:t> </a:t>
            </a:r>
            <a:r>
              <a:rPr lang="ru-RU" dirty="0" err="1"/>
              <a:t>комуністичну</a:t>
            </a:r>
            <a:r>
              <a:rPr lang="ru-RU" dirty="0"/>
              <a:t> </a:t>
            </a:r>
            <a:r>
              <a:rPr lang="ru-RU" dirty="0" err="1"/>
              <a:t>партію</a:t>
            </a:r>
            <a:r>
              <a:rPr lang="ru-RU" dirty="0"/>
              <a:t>, взяв курс на </a:t>
            </a:r>
            <a:r>
              <a:rPr lang="ru-RU" dirty="0" err="1"/>
              <a:t>реформування</a:t>
            </a:r>
            <a:r>
              <a:rPr lang="ru-RU" dirty="0"/>
              <a:t> </a:t>
            </a:r>
            <a:r>
              <a:rPr lang="ru-RU" dirty="0" err="1"/>
              <a:t>сталінського</a:t>
            </a:r>
            <a:r>
              <a:rPr lang="ru-RU" dirty="0"/>
              <a:t> режиму.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зміцненням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М. </a:t>
            </a:r>
            <a:r>
              <a:rPr lang="ru-RU" dirty="0" err="1"/>
              <a:t>Хрущова</a:t>
            </a:r>
            <a:r>
              <a:rPr lang="ru-RU" dirty="0"/>
              <a:t> "</a:t>
            </a:r>
            <a:r>
              <a:rPr lang="ru-RU" dirty="0" err="1"/>
              <a:t>відлига</a:t>
            </a:r>
            <a:r>
              <a:rPr lang="ru-RU" dirty="0"/>
              <a:t>" почала </a:t>
            </a:r>
            <a:r>
              <a:rPr lang="ru-RU" dirty="0" err="1"/>
              <a:t>асоціюватись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засудженням</a:t>
            </a:r>
            <a:r>
              <a:rPr lang="ru-RU" dirty="0"/>
              <a:t> культу особи Й. </a:t>
            </a:r>
            <a:r>
              <a:rPr lang="ru-RU" dirty="0" err="1"/>
              <a:t>Сталіна</a:t>
            </a:r>
            <a:r>
              <a:rPr lang="ru-RU" dirty="0"/>
              <a:t>.</a:t>
            </a:r>
          </a:p>
        </p:txBody>
      </p:sp>
      <p:pic>
        <p:nvPicPr>
          <p:cNvPr id="4" name="Содержимое 3" descr="hrushchev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7984" y="1844824"/>
            <a:ext cx="4364740" cy="296802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323528" y="764704"/>
          <a:ext cx="8496944" cy="6093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67544" y="0"/>
            <a:ext cx="86764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err="1" smtClean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Було</a:t>
            </a:r>
            <a:r>
              <a:rPr lang="ru-RU" sz="3200" b="1" dirty="0" smtClean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3200" b="1" dirty="0" err="1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проголошено</a:t>
            </a:r>
            <a:r>
              <a:rPr lang="ru-RU" sz="3200" b="1" dirty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курс на "</a:t>
            </a:r>
            <a:r>
              <a:rPr lang="ru-RU" sz="3200" b="1" dirty="0" err="1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мирне</a:t>
            </a:r>
            <a:r>
              <a:rPr lang="ru-RU" sz="3200" b="1" dirty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3200" b="1" dirty="0" err="1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співіснування</a:t>
            </a:r>
            <a:r>
              <a:rPr lang="ru-RU" sz="3200" b="1" dirty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" </a:t>
            </a:r>
            <a:r>
              <a:rPr lang="ru-RU" sz="3200" b="1" dirty="0" err="1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з</a:t>
            </a:r>
            <a:r>
              <a:rPr lang="ru-RU" sz="3200" b="1" dirty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3200" b="1" dirty="0" err="1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країнами</a:t>
            </a:r>
            <a:r>
              <a:rPr lang="ru-RU" sz="3200" b="1" dirty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Заходу</a:t>
            </a:r>
            <a:r>
              <a:rPr lang="ru-RU" b="1" dirty="0"/>
              <a:t>.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4762872" cy="5257799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У 1961 р. </a:t>
            </a:r>
            <a:r>
              <a:rPr lang="ru-RU" dirty="0" err="1"/>
              <a:t>Хрущов</a:t>
            </a:r>
            <a:r>
              <a:rPr lang="ru-RU" dirty="0"/>
              <a:t> почав </a:t>
            </a:r>
            <a:r>
              <a:rPr lang="ru-RU" dirty="0" err="1"/>
              <a:t>нову</a:t>
            </a:r>
            <a:r>
              <a:rPr lang="ru-RU" dirty="0"/>
              <a:t> </a:t>
            </a:r>
            <a:r>
              <a:rPr lang="ru-RU" dirty="0" err="1"/>
              <a:t>хвилю</a:t>
            </a:r>
            <a:r>
              <a:rPr lang="ru-RU" dirty="0"/>
              <a:t> </a:t>
            </a:r>
            <a:r>
              <a:rPr lang="ru-RU" dirty="0" err="1"/>
              <a:t>десталінізації</a:t>
            </a:r>
            <a:r>
              <a:rPr lang="ru-RU" dirty="0"/>
              <a:t>, </a:t>
            </a:r>
            <a:r>
              <a:rPr lang="ru-RU" dirty="0" err="1"/>
              <a:t>кульмінацією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стало </a:t>
            </a:r>
            <a:r>
              <a:rPr lang="ru-RU" dirty="0" err="1"/>
              <a:t>винесення</a:t>
            </a:r>
            <a:r>
              <a:rPr lang="ru-RU" dirty="0"/>
              <a:t> труни диктатора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кремлівського</a:t>
            </a:r>
            <a:r>
              <a:rPr lang="ru-RU" dirty="0"/>
              <a:t> мавзолею. В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з’явився</a:t>
            </a:r>
            <a:r>
              <a:rPr lang="ru-RU" dirty="0"/>
              <a:t> </a:t>
            </a:r>
            <a:r>
              <a:rPr lang="ru-RU" dirty="0" err="1"/>
              <a:t>рух</a:t>
            </a:r>
            <a:r>
              <a:rPr lang="ru-RU" dirty="0"/>
              <a:t> "</a:t>
            </a:r>
            <a:r>
              <a:rPr lang="ru-RU" dirty="0" err="1"/>
              <a:t>шестидесятників</a:t>
            </a:r>
            <a:r>
              <a:rPr lang="ru-RU" dirty="0"/>
              <a:t>", </a:t>
            </a:r>
            <a:r>
              <a:rPr lang="ru-RU" dirty="0" err="1"/>
              <a:t>який</a:t>
            </a:r>
            <a:r>
              <a:rPr lang="ru-RU" dirty="0"/>
              <a:t> став </a:t>
            </a:r>
            <a:r>
              <a:rPr lang="ru-RU" dirty="0" err="1"/>
              <a:t>індикатором</a:t>
            </a:r>
            <a:r>
              <a:rPr lang="ru-RU" dirty="0"/>
              <a:t> початку </a:t>
            </a:r>
            <a:r>
              <a:rPr lang="ru-RU" dirty="0" err="1"/>
              <a:t>кризових</a:t>
            </a:r>
            <a:r>
              <a:rPr lang="ru-RU" dirty="0"/>
              <a:t> </a:t>
            </a:r>
            <a:r>
              <a:rPr lang="ru-RU" dirty="0" err="1"/>
              <a:t>явищ</a:t>
            </a:r>
            <a:r>
              <a:rPr lang="ru-RU" dirty="0"/>
              <a:t> </a:t>
            </a:r>
            <a:r>
              <a:rPr lang="ru-RU" dirty="0" err="1"/>
              <a:t>тоталітарної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в СРСР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/>
              <a:t> </a:t>
            </a:r>
            <a:r>
              <a:rPr lang="ru-RU" dirty="0" err="1"/>
              <a:t>Загалом</a:t>
            </a:r>
            <a:r>
              <a:rPr lang="ru-RU" dirty="0"/>
              <a:t> </a:t>
            </a:r>
            <a:r>
              <a:rPr lang="ru-RU" dirty="0" err="1"/>
              <a:t>політика</a:t>
            </a:r>
            <a:r>
              <a:rPr lang="ru-RU" dirty="0"/>
              <a:t> </a:t>
            </a:r>
            <a:r>
              <a:rPr lang="ru-RU" dirty="0" err="1"/>
              <a:t>Хрущова</a:t>
            </a:r>
            <a:r>
              <a:rPr lang="ru-RU" dirty="0"/>
              <a:t> 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непродуманою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суперечливою</a:t>
            </a:r>
            <a:r>
              <a:rPr lang="ru-RU" dirty="0"/>
              <a:t>.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експериментів</a:t>
            </a:r>
            <a:r>
              <a:rPr lang="ru-RU" dirty="0"/>
              <a:t> у </a:t>
            </a:r>
            <a:r>
              <a:rPr lang="ru-RU" dirty="0" err="1"/>
              <a:t>сільському</a:t>
            </a:r>
            <a:r>
              <a:rPr lang="ru-RU" dirty="0"/>
              <a:t> </a:t>
            </a:r>
            <a:r>
              <a:rPr lang="ru-RU" dirty="0" err="1"/>
              <a:t>господарстві</a:t>
            </a:r>
            <a:r>
              <a:rPr lang="ru-RU" dirty="0"/>
              <a:t> </a:t>
            </a:r>
            <a:r>
              <a:rPr lang="ru-RU" dirty="0" err="1"/>
              <a:t>почалася</a:t>
            </a:r>
            <a:r>
              <a:rPr lang="ru-RU" dirty="0"/>
              <a:t> </a:t>
            </a:r>
            <a:r>
              <a:rPr lang="ru-RU" dirty="0" err="1"/>
              <a:t>продовольча</a:t>
            </a:r>
            <a:r>
              <a:rPr lang="ru-RU" dirty="0"/>
              <a:t> криза.</a:t>
            </a:r>
          </a:p>
        </p:txBody>
      </p:sp>
      <p:pic>
        <p:nvPicPr>
          <p:cNvPr id="4" name="Содержимое 3" descr="hrushchev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6136" y="1916832"/>
            <a:ext cx="2733827" cy="38164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149</Words>
  <Application>Microsoft Office PowerPoint</Application>
  <PresentationFormat>Экран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Хрущовська "відлига"</vt:lpstr>
      <vt:lpstr>Хрущовська "відлига"</vt:lpstr>
      <vt:lpstr> </vt:lpstr>
      <vt:lpstr> 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Хрущовська "відлига"</dc:title>
  <dc:creator>Катя</dc:creator>
  <cp:lastModifiedBy>Катя</cp:lastModifiedBy>
  <cp:revision>4</cp:revision>
  <dcterms:created xsi:type="dcterms:W3CDTF">2013-12-24T21:18:43Z</dcterms:created>
  <dcterms:modified xsi:type="dcterms:W3CDTF">2013-12-25T05:22:16Z</dcterms:modified>
</cp:coreProperties>
</file>